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7" r:id="rId14"/>
    <p:sldId id="298" r:id="rId15"/>
    <p:sldId id="299" r:id="rId16"/>
    <p:sldId id="288" r:id="rId17"/>
    <p:sldId id="278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447079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412776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101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296154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51487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14908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39" y="4550315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532" y="4471062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303" y="3307903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0070" y="33555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016" y="4512688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9210137"/>
              </p:ext>
            </p:extLst>
          </p:nvPr>
        </p:nvGraphicFramePr>
        <p:xfrm>
          <a:off x="251520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4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468681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5640" y="1232173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1671" y="2817529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2930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4365104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31" y="4691924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148" y="4687086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976" y="3163887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9743" y="321151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008" y="4654297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7"/>
          <a:stretch/>
        </p:blipFill>
        <p:spPr>
          <a:xfrm>
            <a:off x="266700" y="1215230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4811318"/>
              </p:ext>
            </p:extLst>
          </p:nvPr>
        </p:nvGraphicFramePr>
        <p:xfrm>
          <a:off x="251520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1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484186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-2738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344561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893316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520153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520153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91" y="4918981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548" y="4842135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08" y="3239674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287306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4881354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6"/>
          <a:stretch/>
        </p:blipFill>
        <p:spPr>
          <a:xfrm>
            <a:off x="162191" y="1268760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9565943"/>
              </p:ext>
            </p:extLst>
          </p:nvPr>
        </p:nvGraphicFramePr>
        <p:xfrm>
          <a:off x="179512" y="404664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4758824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73366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416569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965324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448145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43711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99" y="484697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556" y="4759094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08" y="3311682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35931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176" y="480934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"/>
          <a:stretch/>
        </p:blipFill>
        <p:spPr>
          <a:xfrm>
            <a:off x="95250" y="1268760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9732575"/>
              </p:ext>
            </p:extLst>
          </p:nvPr>
        </p:nvGraphicFramePr>
        <p:xfrm>
          <a:off x="107504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79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 </a:t>
            </a:r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54284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66885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1*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100898"/>
            <a:ext cx="80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085" y="836712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строительство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3886</TotalTime>
  <Words>2031</Words>
  <Application>Microsoft Office PowerPoint</Application>
  <PresentationFormat>Экран (4:3)</PresentationFormat>
  <Paragraphs>347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Продукты прямого кредитования для ДФО</vt:lpstr>
      <vt:lpstr>Продукты прямого кредитования для ДФО</vt:lpstr>
      <vt:lpstr>Продукты прямого кредитования для ДФО  </vt:lpstr>
      <vt:lpstr>Продукты прямого кредитования для ДФО</vt:lpstr>
      <vt:lpstr>Слайд 16</vt:lpstr>
      <vt:lpstr>Слайд 17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brovkina.av</cp:lastModifiedBy>
  <cp:revision>137</cp:revision>
  <cp:lastPrinted>2017-11-27T08:27:26Z</cp:lastPrinted>
  <dcterms:created xsi:type="dcterms:W3CDTF">2017-08-03T13:00:25Z</dcterms:created>
  <dcterms:modified xsi:type="dcterms:W3CDTF">2018-04-13T11:02:38Z</dcterms:modified>
</cp:coreProperties>
</file>