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9"/>
  </p:notesMasterIdLst>
  <p:sldIdLst>
    <p:sldId id="297" r:id="rId2"/>
    <p:sldId id="306" r:id="rId3"/>
    <p:sldId id="298" r:id="rId4"/>
    <p:sldId id="300" r:id="rId5"/>
    <p:sldId id="292" r:id="rId6"/>
    <p:sldId id="307" r:id="rId7"/>
    <p:sldId id="286" r:id="rId8"/>
  </p:sldIdLst>
  <p:sldSz cx="9144000" cy="6858000" type="screen4x3"/>
  <p:notesSz cx="6794500" cy="99218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5C21"/>
    <a:srgbClr val="000000"/>
    <a:srgbClr val="DBDC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D1478-8EAF-43AB-A90F-EA50CC8146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6C00ED-7BA0-48CC-AB0C-38A3D81C970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2020 год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810,0 тыс. руб.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BB2676C-D730-4273-97A0-D7AFBBC11F3D}" type="parTrans" cxnId="{F32C8FFA-E086-48A8-8A05-656C3E6A73C4}">
      <dgm:prSet/>
      <dgm:spPr/>
      <dgm:t>
        <a:bodyPr/>
        <a:lstStyle/>
        <a:p>
          <a:endParaRPr lang="ru-RU"/>
        </a:p>
      </dgm:t>
    </dgm:pt>
    <dgm:pt modelId="{66385DE3-3A2D-42AB-907A-FED30CBE8858}" type="sibTrans" cxnId="{F32C8FFA-E086-48A8-8A05-656C3E6A73C4}">
      <dgm:prSet/>
      <dgm:spPr/>
      <dgm:t>
        <a:bodyPr/>
        <a:lstStyle/>
        <a:p>
          <a:endParaRPr lang="ru-RU"/>
        </a:p>
      </dgm:t>
    </dgm:pt>
    <dgm:pt modelId="{14AA8F3E-5EA7-4029-B702-57FFD337100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2021 год 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810,0 тыс. руб.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4A28C34-CF22-4D23-9D34-5AFB68B87299}" type="parTrans" cxnId="{9FE0F0E2-B084-4E84-BE8F-F83BDF2F5442}">
      <dgm:prSet/>
      <dgm:spPr/>
      <dgm:t>
        <a:bodyPr/>
        <a:lstStyle/>
        <a:p>
          <a:endParaRPr lang="ru-RU"/>
        </a:p>
      </dgm:t>
    </dgm:pt>
    <dgm:pt modelId="{5B7E5A1E-46B6-4393-98E5-E00E73A08683}" type="sibTrans" cxnId="{9FE0F0E2-B084-4E84-BE8F-F83BDF2F5442}">
      <dgm:prSet/>
      <dgm:spPr/>
      <dgm:t>
        <a:bodyPr/>
        <a:lstStyle/>
        <a:p>
          <a:endParaRPr lang="ru-RU"/>
        </a:p>
      </dgm:t>
    </dgm:pt>
    <dgm:pt modelId="{BB054FAA-5C1F-4EB2-BD9B-61088FE954B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2022 год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810,0 тыс. руб.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9EAD889-CBC0-478A-82C0-B2EDC96D6657}" type="parTrans" cxnId="{51E95667-898F-44EA-BDC8-AE210D70B088}">
      <dgm:prSet/>
      <dgm:spPr/>
      <dgm:t>
        <a:bodyPr/>
        <a:lstStyle/>
        <a:p>
          <a:endParaRPr lang="ru-RU"/>
        </a:p>
      </dgm:t>
    </dgm:pt>
    <dgm:pt modelId="{A320DBAB-CD21-4CE5-BE07-5E67C172EA39}" type="sibTrans" cxnId="{51E95667-898F-44EA-BDC8-AE210D70B088}">
      <dgm:prSet/>
      <dgm:spPr/>
      <dgm:t>
        <a:bodyPr/>
        <a:lstStyle/>
        <a:p>
          <a:endParaRPr lang="ru-RU"/>
        </a:p>
      </dgm:t>
    </dgm:pt>
    <dgm:pt modelId="{43EF0FB5-392C-40C0-880C-08E09F2F9EC1}" type="pres">
      <dgm:prSet presAssocID="{018D1478-8EAF-43AB-A90F-EA50CC8146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38B19-BD86-43F2-8390-2A47A451D8DA}" type="pres">
      <dgm:prSet presAssocID="{026C00ED-7BA0-48CC-AB0C-38A3D81C9703}" presName="node" presStyleLbl="node1" presStyleIdx="0" presStyleCnt="3" custScaleX="137431" custScaleY="64103" custLinFactNeighborX="371" custLinFactNeighborY="-16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C5B16-3E1B-4E85-ADCF-6A1B51C432E7}" type="pres">
      <dgm:prSet presAssocID="{66385DE3-3A2D-42AB-907A-FED30CBE8858}" presName="sibTrans" presStyleCnt="0"/>
      <dgm:spPr/>
    </dgm:pt>
    <dgm:pt modelId="{3E47F218-F71E-4793-915E-67851FDC6889}" type="pres">
      <dgm:prSet presAssocID="{14AA8F3E-5EA7-4029-B702-57FFD337100F}" presName="node" presStyleLbl="node1" presStyleIdx="1" presStyleCnt="3" custScaleX="128446" custScaleY="66177" custLinFactNeighborX="-4205" custLinFactNeighborY="4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23D74-DF53-4F91-9B4B-A4E905AA62E3}" type="pres">
      <dgm:prSet presAssocID="{5B7E5A1E-46B6-4393-98E5-E00E73A08683}" presName="sibTrans" presStyleCnt="0"/>
      <dgm:spPr/>
    </dgm:pt>
    <dgm:pt modelId="{C937411A-5F88-463E-8DE4-8B08DB6C90E9}" type="pres">
      <dgm:prSet presAssocID="{BB054FAA-5C1F-4EB2-BD9B-61088FE954BD}" presName="node" presStyleLbl="node1" presStyleIdx="2" presStyleCnt="3" custScaleY="63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C8FFA-E086-48A8-8A05-656C3E6A73C4}" srcId="{018D1478-8EAF-43AB-A90F-EA50CC8146A4}" destId="{026C00ED-7BA0-48CC-AB0C-38A3D81C9703}" srcOrd="0" destOrd="0" parTransId="{0BB2676C-D730-4273-97A0-D7AFBBC11F3D}" sibTransId="{66385DE3-3A2D-42AB-907A-FED30CBE8858}"/>
    <dgm:cxn modelId="{2BDD828F-BB22-401E-8C52-31EFE16B79C3}" type="presOf" srcId="{14AA8F3E-5EA7-4029-B702-57FFD337100F}" destId="{3E47F218-F71E-4793-915E-67851FDC6889}" srcOrd="0" destOrd="0" presId="urn:microsoft.com/office/officeart/2005/8/layout/default"/>
    <dgm:cxn modelId="{C21B77D7-E7E4-4903-B96F-8F73E8C43BEA}" type="presOf" srcId="{018D1478-8EAF-43AB-A90F-EA50CC8146A4}" destId="{43EF0FB5-392C-40C0-880C-08E09F2F9EC1}" srcOrd="0" destOrd="0" presId="urn:microsoft.com/office/officeart/2005/8/layout/default"/>
    <dgm:cxn modelId="{9FE0F0E2-B084-4E84-BE8F-F83BDF2F5442}" srcId="{018D1478-8EAF-43AB-A90F-EA50CC8146A4}" destId="{14AA8F3E-5EA7-4029-B702-57FFD337100F}" srcOrd="1" destOrd="0" parTransId="{B4A28C34-CF22-4D23-9D34-5AFB68B87299}" sibTransId="{5B7E5A1E-46B6-4393-98E5-E00E73A08683}"/>
    <dgm:cxn modelId="{13B3DCF3-1A43-4262-AAB7-B668689A8AFC}" type="presOf" srcId="{026C00ED-7BA0-48CC-AB0C-38A3D81C9703}" destId="{2F838B19-BD86-43F2-8390-2A47A451D8DA}" srcOrd="0" destOrd="0" presId="urn:microsoft.com/office/officeart/2005/8/layout/default"/>
    <dgm:cxn modelId="{9C6431CE-A0C8-4748-BEA9-B837C10EFA8F}" type="presOf" srcId="{BB054FAA-5C1F-4EB2-BD9B-61088FE954BD}" destId="{C937411A-5F88-463E-8DE4-8B08DB6C90E9}" srcOrd="0" destOrd="0" presId="urn:microsoft.com/office/officeart/2005/8/layout/default"/>
    <dgm:cxn modelId="{51E95667-898F-44EA-BDC8-AE210D70B088}" srcId="{018D1478-8EAF-43AB-A90F-EA50CC8146A4}" destId="{BB054FAA-5C1F-4EB2-BD9B-61088FE954BD}" srcOrd="2" destOrd="0" parTransId="{09EAD889-CBC0-478A-82C0-B2EDC96D6657}" sibTransId="{A320DBAB-CD21-4CE5-BE07-5E67C172EA39}"/>
    <dgm:cxn modelId="{46EFA4B6-F422-4330-8181-29E9A6685F4B}" type="presParOf" srcId="{43EF0FB5-392C-40C0-880C-08E09F2F9EC1}" destId="{2F838B19-BD86-43F2-8390-2A47A451D8DA}" srcOrd="0" destOrd="0" presId="urn:microsoft.com/office/officeart/2005/8/layout/default"/>
    <dgm:cxn modelId="{C14940AD-F1E2-4AC8-826E-C54083D97873}" type="presParOf" srcId="{43EF0FB5-392C-40C0-880C-08E09F2F9EC1}" destId="{280C5B16-3E1B-4E85-ADCF-6A1B51C432E7}" srcOrd="1" destOrd="0" presId="urn:microsoft.com/office/officeart/2005/8/layout/default"/>
    <dgm:cxn modelId="{8F9BAA64-EDCF-4042-B74F-D1CD8D21FC5F}" type="presParOf" srcId="{43EF0FB5-392C-40C0-880C-08E09F2F9EC1}" destId="{3E47F218-F71E-4793-915E-67851FDC6889}" srcOrd="2" destOrd="0" presId="urn:microsoft.com/office/officeart/2005/8/layout/default"/>
    <dgm:cxn modelId="{8B1DB9EA-350E-464D-9CEB-CB58E7949E01}" type="presParOf" srcId="{43EF0FB5-392C-40C0-880C-08E09F2F9EC1}" destId="{C4E23D74-DF53-4F91-9B4B-A4E905AA62E3}" srcOrd="3" destOrd="0" presId="urn:microsoft.com/office/officeart/2005/8/layout/default"/>
    <dgm:cxn modelId="{D1EEFDD5-14A1-418D-BCE5-3FFF1C969B1B}" type="presParOf" srcId="{43EF0FB5-392C-40C0-880C-08E09F2F9EC1}" destId="{C937411A-5F88-463E-8DE4-8B08DB6C90E9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EBB31-DD1D-4FA8-B7DA-DB9785DC462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C898D-AD7F-4C26-B135-3504822F8456}">
      <dgm:prSet phldrT="[Текст]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1D9FE3F1-DEC6-4BE4-866D-7D36AA5D544F}" type="parTrans" cxnId="{CA36BDF6-0AE4-4994-9B13-0FC4CE4E3CAD}">
      <dgm:prSet/>
      <dgm:spPr/>
      <dgm:t>
        <a:bodyPr/>
        <a:lstStyle/>
        <a:p>
          <a:endParaRPr lang="ru-RU"/>
        </a:p>
      </dgm:t>
    </dgm:pt>
    <dgm:pt modelId="{6EF90710-D204-423F-A38A-15840BB92407}" type="sibTrans" cxnId="{CA36BDF6-0AE4-4994-9B13-0FC4CE4E3CAD}">
      <dgm:prSet/>
      <dgm:spPr/>
      <dgm:t>
        <a:bodyPr/>
        <a:lstStyle/>
        <a:p>
          <a:endParaRPr lang="ru-RU"/>
        </a:p>
      </dgm:t>
    </dgm:pt>
    <dgm:pt modelId="{E1216765-A0EF-4752-8EE9-F891B5C2B3E3}">
      <dgm:prSet phldrT="[Текст]" phldr="1"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755935A6-8F57-4AD7-AA9F-7B26C8AB3ADE}" type="parTrans" cxnId="{9C4DFD9F-767C-4C38-B935-DC5C3429CEE0}">
      <dgm:prSet/>
      <dgm:spPr/>
      <dgm:t>
        <a:bodyPr/>
        <a:lstStyle/>
        <a:p>
          <a:endParaRPr lang="ru-RU"/>
        </a:p>
      </dgm:t>
    </dgm:pt>
    <dgm:pt modelId="{28BFDA56-6565-4D8F-8751-36506DAFFEAE}" type="sibTrans" cxnId="{9C4DFD9F-767C-4C38-B935-DC5C3429CEE0}">
      <dgm:prSet/>
      <dgm:spPr/>
      <dgm:t>
        <a:bodyPr/>
        <a:lstStyle/>
        <a:p>
          <a:endParaRPr lang="ru-RU"/>
        </a:p>
      </dgm:t>
    </dgm:pt>
    <dgm:pt modelId="{80F27DA5-70D9-4558-A036-8101F2403C76}" type="pres">
      <dgm:prSet presAssocID="{B1FEBB31-DD1D-4FA8-B7DA-DB9785DC4629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F7E3D17-560A-4B1C-ABBE-056893B6351C}" type="pres">
      <dgm:prSet presAssocID="{1A6C898D-AD7F-4C26-B135-3504822F8456}" presName="composite" presStyleCnt="0"/>
      <dgm:spPr/>
    </dgm:pt>
    <dgm:pt modelId="{C63D55A1-36B0-46EB-B74C-47B9C9DBDC72}" type="pres">
      <dgm:prSet presAssocID="{1A6C898D-AD7F-4C26-B135-3504822F8456}" presName="Image" presStyleLbl="bgShp" presStyleIdx="0" presStyleCnt="2" custScaleY="177960" custLinFactNeighborX="3735" custLinFactNeighborY="-6891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E3D5A589-6E54-48DA-9010-D9300FB14097}" type="pres">
      <dgm:prSet presAssocID="{1A6C898D-AD7F-4C26-B135-3504822F8456}" presName="Parent" presStyleLbl="node0" presStyleIdx="0" presStyleCnt="2" custScaleX="104620" custScaleY="6445" custLinFactNeighborX="-16466" custLinFactNeighborY="53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01953-1FF1-43FF-B88B-4F41F6A87884}" type="pres">
      <dgm:prSet presAssocID="{6EF90710-D204-423F-A38A-15840BB92407}" presName="sibTrans" presStyleCnt="0"/>
      <dgm:spPr/>
    </dgm:pt>
    <dgm:pt modelId="{58E321E8-1145-41FF-B62E-BD548B8220B4}" type="pres">
      <dgm:prSet presAssocID="{E1216765-A0EF-4752-8EE9-F891B5C2B3E3}" presName="composite" presStyleCnt="0"/>
      <dgm:spPr/>
    </dgm:pt>
    <dgm:pt modelId="{88BAD38B-1D11-4D2C-89F6-717CF6F22A0D}" type="pres">
      <dgm:prSet presAssocID="{E1216765-A0EF-4752-8EE9-F891B5C2B3E3}" presName="Image" presStyleLbl="bgShp" presStyleIdx="1" presStyleCnt="2" custScaleY="147131" custLinFactNeighborX="-4766" custLinFactNeighborY="-5436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ru-RU"/>
        </a:p>
      </dgm:t>
    </dgm:pt>
    <dgm:pt modelId="{05A17275-95B5-4C62-9CA0-9ECE6C966C3E}" type="pres">
      <dgm:prSet presAssocID="{E1216765-A0EF-4752-8EE9-F891B5C2B3E3}" presName="Parent" presStyleLbl="node0" presStyleIdx="1" presStyleCnt="2" custFlipVert="1" custScaleX="102924" custScaleY="6059" custLinFactNeighborX="-10483" custLinFactNeighborY="57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4DFD9F-767C-4C38-B935-DC5C3429CEE0}" srcId="{B1FEBB31-DD1D-4FA8-B7DA-DB9785DC4629}" destId="{E1216765-A0EF-4752-8EE9-F891B5C2B3E3}" srcOrd="1" destOrd="0" parTransId="{755935A6-8F57-4AD7-AA9F-7B26C8AB3ADE}" sibTransId="{28BFDA56-6565-4D8F-8751-36506DAFFEAE}"/>
    <dgm:cxn modelId="{420976E6-E2DA-4D27-AABA-91DBB69227E6}" type="presOf" srcId="{B1FEBB31-DD1D-4FA8-B7DA-DB9785DC4629}" destId="{80F27DA5-70D9-4558-A036-8101F2403C76}" srcOrd="0" destOrd="0" presId="urn:microsoft.com/office/officeart/2008/layout/BendingPictureCaption"/>
    <dgm:cxn modelId="{B34A6E72-9E86-4C6D-A192-30826F6E6C62}" type="presOf" srcId="{E1216765-A0EF-4752-8EE9-F891B5C2B3E3}" destId="{05A17275-95B5-4C62-9CA0-9ECE6C966C3E}" srcOrd="0" destOrd="0" presId="urn:microsoft.com/office/officeart/2008/layout/BendingPictureCaption"/>
    <dgm:cxn modelId="{CA36BDF6-0AE4-4994-9B13-0FC4CE4E3CAD}" srcId="{B1FEBB31-DD1D-4FA8-B7DA-DB9785DC4629}" destId="{1A6C898D-AD7F-4C26-B135-3504822F8456}" srcOrd="0" destOrd="0" parTransId="{1D9FE3F1-DEC6-4BE4-866D-7D36AA5D544F}" sibTransId="{6EF90710-D204-423F-A38A-15840BB92407}"/>
    <dgm:cxn modelId="{5C571124-0087-4BA6-A0A6-9AEFAC8F9AAA}" type="presOf" srcId="{1A6C898D-AD7F-4C26-B135-3504822F8456}" destId="{E3D5A589-6E54-48DA-9010-D9300FB14097}" srcOrd="0" destOrd="0" presId="urn:microsoft.com/office/officeart/2008/layout/BendingPictureCaption"/>
    <dgm:cxn modelId="{BFC35909-8450-42AA-92AF-01A8FEEA57BA}" type="presParOf" srcId="{80F27DA5-70D9-4558-A036-8101F2403C76}" destId="{AF7E3D17-560A-4B1C-ABBE-056893B6351C}" srcOrd="0" destOrd="0" presId="urn:microsoft.com/office/officeart/2008/layout/BendingPictureCaption"/>
    <dgm:cxn modelId="{F60BD0CF-9311-4563-B05B-02EA150C675F}" type="presParOf" srcId="{AF7E3D17-560A-4B1C-ABBE-056893B6351C}" destId="{C63D55A1-36B0-46EB-B74C-47B9C9DBDC72}" srcOrd="0" destOrd="0" presId="urn:microsoft.com/office/officeart/2008/layout/BendingPictureCaption"/>
    <dgm:cxn modelId="{88277FEC-8D29-47F0-A2D6-8E1DAB7BB99F}" type="presParOf" srcId="{AF7E3D17-560A-4B1C-ABBE-056893B6351C}" destId="{E3D5A589-6E54-48DA-9010-D9300FB14097}" srcOrd="1" destOrd="0" presId="urn:microsoft.com/office/officeart/2008/layout/BendingPictureCaption"/>
    <dgm:cxn modelId="{454F9D53-3114-453A-84A9-C6C88FD2ECF7}" type="presParOf" srcId="{80F27DA5-70D9-4558-A036-8101F2403C76}" destId="{CAB01953-1FF1-43FF-B88B-4F41F6A87884}" srcOrd="1" destOrd="0" presId="urn:microsoft.com/office/officeart/2008/layout/BendingPictureCaption"/>
    <dgm:cxn modelId="{3F131F96-5C72-40AA-9556-51876FBE0C2A}" type="presParOf" srcId="{80F27DA5-70D9-4558-A036-8101F2403C76}" destId="{58E321E8-1145-41FF-B62E-BD548B8220B4}" srcOrd="2" destOrd="0" presId="urn:microsoft.com/office/officeart/2008/layout/BendingPictureCaption"/>
    <dgm:cxn modelId="{4B2CCB93-F19D-4AA0-9E55-3EF058913452}" type="presParOf" srcId="{58E321E8-1145-41FF-B62E-BD548B8220B4}" destId="{88BAD38B-1D11-4D2C-89F6-717CF6F22A0D}" srcOrd="0" destOrd="0" presId="urn:microsoft.com/office/officeart/2008/layout/BendingPictureCaption"/>
    <dgm:cxn modelId="{2C8EE891-8C68-4DDB-9C14-70FC07ED4EE4}" type="presParOf" srcId="{58E321E8-1145-41FF-B62E-BD548B8220B4}" destId="{05A17275-95B5-4C62-9CA0-9ECE6C966C3E}" srcOrd="1" destOrd="0" presId="urn:microsoft.com/office/officeart/2008/layout/BendingPictureCaption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13334-5F2B-4340-9DAE-7B9CC43DDFEB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2891"/>
            <a:ext cx="5435600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24059"/>
            <a:ext cx="2944283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B04D-C914-4F40-83C1-4C57760CB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16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ваи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B04D-C914-4F40-83C1-4C57760CB1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B04D-C914-4F40-83C1-4C57760CB1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08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2C70B-6278-4D77-85A8-126B42BA65F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41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E703AA-C911-4EF6-866F-F45DA2FF9B5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9AB405-4FFB-4BB5-8175-6A005AE509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95536" y="5536079"/>
            <a:ext cx="8494464" cy="7195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8196" y="4992178"/>
            <a:ext cx="8494464" cy="4073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72" y="4145473"/>
            <a:ext cx="8494464" cy="7195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616" y="3298768"/>
            <a:ext cx="8494464" cy="7195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2721006"/>
            <a:ext cx="8494464" cy="4199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2202343"/>
            <a:ext cx="849446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683680"/>
            <a:ext cx="849446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1196752"/>
            <a:ext cx="8494464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3004" y="348867"/>
            <a:ext cx="889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деятельности департамента социального обеспечения</a:t>
            </a:r>
            <a:endParaRPr lang="ru-RU" sz="2000" b="1" dirty="0">
              <a:latin typeface="Palatino Linotyp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628" y="642918"/>
            <a:ext cx="8462744" cy="52937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ctr">
              <a:spcAft>
                <a:spcPts val="0"/>
              </a:spcAft>
              <a:buAutoNum type="arabicParenR"/>
            </a:pP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ctr">
              <a:spcAft>
                <a:spcPts val="0"/>
              </a:spcAft>
              <a:buAutoNum type="arabicParenR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 с детьми; 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Поддержка граждан, имеющих особые заслуги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57200" algn="ctr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Сохранение социальной защищенности граждан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57200"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4) Дополнительные меры социальной поддержки отдельным категориям граждан из числа инвалидов;</a:t>
            </a:r>
          </a:p>
          <a:p>
            <a:pPr marL="457200" algn="ctr"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5) Создание благоприятных условий для содержания и воспитания детей, оставшихся без попечения родителей;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6) Популяризация семейных ценностей;</a:t>
            </a:r>
          </a:p>
          <a:p>
            <a:pPr marL="457200" algn="ctr"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7)Финансовая поддержка семей при рождении детей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привлечения квалифицированных медицинских кадров.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37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0" y="142852"/>
            <a:ext cx="8890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Предварительное распределение бюджетных ассигнований по главному распорядителю бюджетных средств -Департаменту социального обеспечения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Palatino Linotype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500034" y="1500174"/>
          <a:ext cx="835824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928670"/>
            <a:ext cx="4029006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Вручение подарков  для Ветеранов Великой Отечественной войны в связи с юбилейными днями рождения, начиная с 90-летия.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357430"/>
            <a:ext cx="4000528" cy="2500330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07504" y="142852"/>
            <a:ext cx="885698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Мероприятия, планируемые в 2020 году,  направленные на поддержку граждан, имеющих особые заслуги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86" y="1142984"/>
            <a:ext cx="4786314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для семей, в которых воспитываются дети с ВИЧ: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смеси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4286232"/>
            <a:ext cx="3071834" cy="25717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пожизненной ренты граждан, передающих на праве собственности жилые помещения  с муниципальную собственность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5" descr="рен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14818"/>
            <a:ext cx="4038600" cy="2428891"/>
          </a:xfrm>
          <a:prstGeom prst="rect">
            <a:avLst/>
          </a:prstGeom>
        </p:spPr>
      </p:pic>
      <p:pic>
        <p:nvPicPr>
          <p:cNvPr id="11" name="Рисунок 10" descr="55386d9f6b263e34e3b46e7952f04bd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071678"/>
            <a:ext cx="2428892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</a:rPr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530668963"/>
              </p:ext>
            </p:extLst>
          </p:nvPr>
        </p:nvGraphicFramePr>
        <p:xfrm>
          <a:off x="1785918" y="2714620"/>
          <a:ext cx="5861672" cy="400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821" y="4572008"/>
            <a:ext cx="3492928" cy="1857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4848" flipV="1">
            <a:off x="3952" y="2393568"/>
            <a:ext cx="2116725" cy="11090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3329906" flipH="1">
            <a:off x="820274" y="2325714"/>
            <a:ext cx="461665" cy="125092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1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357298"/>
            <a:ext cx="8784976" cy="92869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фестиваля творчества детей-инвалидов «Серебряная птица»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Мероприятия,  планируемые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 реализации в 2020 году,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направленные на предоставление дополнительных мер социальной поддержки отдельным категориям граждан из числа инвалидов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184" y="958589"/>
            <a:ext cx="6064188" cy="391733"/>
          </a:xfrm>
        </p:spPr>
        <p:txBody>
          <a:bodyPr>
            <a:norm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Городские праздничные мероприятия, посвященные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«Дню Семьи»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27693">
            <a:off x="148447" y="951163"/>
            <a:ext cx="1084082" cy="10237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113799">
            <a:off x="-79478" y="1113317"/>
            <a:ext cx="14041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27693">
            <a:off x="6822314" y="3700932"/>
            <a:ext cx="1369874" cy="1293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113799">
            <a:off x="6805172" y="4225752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</a:t>
            </a:r>
            <a:endParaRPr lang="ru-RU" sz="16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34356" y="3816193"/>
            <a:ext cx="3590280" cy="210531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1071538" y="1350323"/>
            <a:ext cx="2643206" cy="200047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428736"/>
            <a:ext cx="3429024" cy="1836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428728" y="3330439"/>
            <a:ext cx="6215105" cy="39173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Городские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праздничные мероприятия, посвященные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«Дню Матери»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041" y="135468"/>
            <a:ext cx="851844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Популяризация семейных ценностей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5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тищ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2928958" cy="2214578"/>
          </a:xfrm>
          <a:prstGeom prst="rect">
            <a:avLst/>
          </a:prstGeom>
        </p:spPr>
      </p:pic>
      <p:pic>
        <p:nvPicPr>
          <p:cNvPr id="3" name="Рисунок 2" descr="дети на праздни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214554"/>
            <a:ext cx="3321867" cy="2214578"/>
          </a:xfrm>
          <a:prstGeom prst="rect">
            <a:avLst/>
          </a:prstGeom>
        </p:spPr>
      </p:pic>
      <p:pic>
        <p:nvPicPr>
          <p:cNvPr id="4" name="Рисунок 3" descr="день горо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57166"/>
            <a:ext cx="4071966" cy="2286016"/>
          </a:xfrm>
          <a:prstGeom prst="rect">
            <a:avLst/>
          </a:prstGeom>
        </p:spPr>
      </p:pic>
      <p:pic>
        <p:nvPicPr>
          <p:cNvPr id="6" name="Рисунок 5" descr="выпускни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357694"/>
            <a:ext cx="3143272" cy="2028440"/>
          </a:xfrm>
          <a:prstGeom prst="rect">
            <a:avLst/>
          </a:prstGeom>
        </p:spPr>
      </p:pic>
      <p:pic>
        <p:nvPicPr>
          <p:cNvPr id="7" name="Рисунок 6" descr="лада арен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071942"/>
            <a:ext cx="4643470" cy="24288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183562" cy="12144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2">
                    <a:lumMod val="25000"/>
                  </a:schemeClr>
                </a:solidFill>
                <a:latin typeface="Georgia" pitchFamily="18" charset="0"/>
                <a:ea typeface="+mn-ea"/>
                <a:cs typeface="+mn-cs"/>
              </a:rPr>
              <a:t>Спасибо за внимание!</a:t>
            </a:r>
            <a:endParaRPr lang="ru-RU" sz="7200" b="1" dirty="0">
              <a:solidFill>
                <a:schemeClr val="tx2">
                  <a:lumMod val="25000"/>
                </a:schemeClr>
              </a:solidFill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4667</TotalTime>
  <Words>169</Words>
  <Application>Microsoft Office PowerPoint</Application>
  <PresentationFormat>Экран (4:3)</PresentationFormat>
  <Paragraphs>50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 </vt:lpstr>
      <vt:lpstr>Городские праздничные мероприятия, посвященные «Дню Семьи»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отчет о реализации муниципальной программы по созданию условий для улучшения качества</dc:title>
  <dc:creator>shavrina.sn</dc:creator>
  <cp:lastModifiedBy>davitjan.ej</cp:lastModifiedBy>
  <cp:revision>531</cp:revision>
  <dcterms:created xsi:type="dcterms:W3CDTF">2017-03-16T04:20:39Z</dcterms:created>
  <dcterms:modified xsi:type="dcterms:W3CDTF">2019-09-12T06:54:39Z</dcterms:modified>
</cp:coreProperties>
</file>