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38771057899421E-2"/>
          <c:y val="6.9497925615751271E-2"/>
          <c:w val="0.89490256973481941"/>
          <c:h val="0.847858310816383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Лист1!$D$19:$F$19</c:f>
              <c:strCache>
                <c:ptCount val="3"/>
                <c:pt idx="0">
                  <c:v>МП «Дети городского округа Тольятти»</c:v>
                </c:pt>
                <c:pt idx="1">
                  <c:v>МП «Обеспечение пожарной безопасности на объектах муниципальной собственности г.о.  Тольятти» </c:v>
                </c:pt>
                <c:pt idx="2">
                  <c:v>МП по созданию условий для улучшения качества жизни жителей г.о. Тольятти и обеспечения социальной стабильности</c:v>
                </c:pt>
              </c:strCache>
            </c:strRef>
          </c:cat>
          <c:val>
            <c:numRef>
              <c:f>Лист1!$D$20:$F$20</c:f>
              <c:numCache>
                <c:formatCode>#,##0</c:formatCode>
                <c:ptCount val="3"/>
                <c:pt idx="0" formatCode="General">
                  <c:v>2086162</c:v>
                </c:pt>
                <c:pt idx="1">
                  <c:v>867</c:v>
                </c:pt>
                <c:pt idx="2" formatCode="General">
                  <c:v>65994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Итого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618367</c:v>
                </c:pt>
                <c:pt idx="1">
                  <c:v>731323</c:v>
                </c:pt>
                <c:pt idx="2">
                  <c:v>343560</c:v>
                </c:pt>
                <c:pt idx="3">
                  <c:v>9538</c:v>
                </c:pt>
                <c:pt idx="4">
                  <c:v>82063</c:v>
                </c:pt>
                <c:pt idx="5">
                  <c:v>1784851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Итого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618367</c:v>
                </c:pt>
                <c:pt idx="1">
                  <c:v>721743</c:v>
                </c:pt>
                <c:pt idx="2">
                  <c:v>333219</c:v>
                </c:pt>
                <c:pt idx="3">
                  <c:v>9538</c:v>
                </c:pt>
                <c:pt idx="4">
                  <c:v>82063</c:v>
                </c:pt>
                <c:pt idx="5">
                  <c:v>1764930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492288"/>
        <c:axId val="88506368"/>
      </c:barChart>
      <c:catAx>
        <c:axId val="88492288"/>
        <c:scaling>
          <c:orientation val="minMax"/>
        </c:scaling>
        <c:delete val="0"/>
        <c:axPos val="l"/>
        <c:majorTickMark val="out"/>
        <c:minorTickMark val="none"/>
        <c:tickLblPos val="nextTo"/>
        <c:crossAx val="88506368"/>
        <c:crosses val="autoZero"/>
        <c:auto val="1"/>
        <c:lblAlgn val="ctr"/>
        <c:lblOffset val="100"/>
        <c:noMultiLvlLbl val="0"/>
      </c:catAx>
      <c:valAx>
        <c:axId val="885063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8492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075680826006049"/>
          <c:y val="2.9223539753026571E-2"/>
          <c:w val="0.30672772372397045"/>
          <c:h val="6.759209154254657E-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6C730-8DD6-4B79-8025-37F75912E488}" type="doc">
      <dgm:prSet loTypeId="urn:microsoft.com/office/officeart/2005/8/layout/gear1" loCatId="process" qsTypeId="urn:microsoft.com/office/officeart/2005/8/quickstyle/simple5" qsCatId="simple" csTypeId="urn:microsoft.com/office/officeart/2005/8/colors/colorful5" csCatId="colorful" phldr="1"/>
      <dgm:spPr/>
    </dgm:pt>
    <dgm:pt modelId="{7BFFAD81-B441-464D-98F9-3DE4593945F9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оснащение новых групп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детских садов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A3B6C-F0EF-447B-B96C-F2378A75C496}" type="parTrans" cxnId="{5B96F824-4976-4DFC-9008-264A62DC1C90}">
      <dgm:prSet/>
      <dgm:spPr/>
      <dgm:t>
        <a:bodyPr/>
        <a:lstStyle/>
        <a:p>
          <a:endParaRPr lang="ru-RU"/>
        </a:p>
      </dgm:t>
    </dgm:pt>
    <dgm:pt modelId="{8088A223-E51D-4126-8F4C-015C4C3734E9}" type="sibTrans" cxnId="{5B96F824-4976-4DFC-9008-264A62DC1C90}">
      <dgm:prSet/>
      <dgm:spPr/>
      <dgm:t>
        <a:bodyPr/>
        <a:lstStyle/>
        <a:p>
          <a:endParaRPr lang="ru-RU"/>
        </a:p>
      </dgm:t>
    </dgm:pt>
    <dgm:pt modelId="{9E59784C-9982-4CC9-A132-58E98BC122C1}">
      <dgm:prSet phldrT="[Текст]" custT="1"/>
      <dgm:spPr>
        <a:gradFill rotWithShape="0">
          <a:gsLst>
            <a:gs pos="25000">
              <a:srgbClr val="009242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 объекта  муниципальной собственности здания школы 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15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адресу:  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ул. </a:t>
          </a: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Ингельберга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52 </a:t>
          </a:r>
        </a:p>
      </dgm:t>
    </dgm:pt>
    <dgm:pt modelId="{2AC592D1-AE63-46C1-90EE-F44CA4A7B815}" type="parTrans" cxnId="{56F41E6B-37B6-49CE-8C56-1642151A3FB4}">
      <dgm:prSet/>
      <dgm:spPr/>
      <dgm:t>
        <a:bodyPr/>
        <a:lstStyle/>
        <a:p>
          <a:endParaRPr lang="ru-RU"/>
        </a:p>
      </dgm:t>
    </dgm:pt>
    <dgm:pt modelId="{76BCF038-F397-4602-A009-4067DC5688DF}" type="sibTrans" cxnId="{56F41E6B-37B6-49CE-8C56-1642151A3FB4}">
      <dgm:prSet/>
      <dgm:spPr/>
      <dgm:t>
        <a:bodyPr/>
        <a:lstStyle/>
        <a:p>
          <a:endParaRPr lang="ru-RU"/>
        </a:p>
      </dgm:t>
    </dgm:pt>
    <dgm:pt modelId="{C4E0258B-51BB-4E5E-BAA6-15F810E9A7D4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Реконструкции зданий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детского сада № 79 "</a:t>
          </a: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Гусельки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адресам: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Туполева, 18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Баумана, 12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946CF-C8D1-45E5-85FD-8C3625731DD0}" type="parTrans" cxnId="{40EC8478-DD12-45A3-87F2-9D38D46C313B}">
      <dgm:prSet/>
      <dgm:spPr/>
      <dgm:t>
        <a:bodyPr/>
        <a:lstStyle/>
        <a:p>
          <a:endParaRPr lang="ru-RU"/>
        </a:p>
      </dgm:t>
    </dgm:pt>
    <dgm:pt modelId="{22DE7C69-0B36-440C-9087-DE65BA9DA2FC}" type="sibTrans" cxnId="{40EC8478-DD12-45A3-87F2-9D38D46C313B}">
      <dgm:prSet/>
      <dgm:spPr/>
      <dgm:t>
        <a:bodyPr/>
        <a:lstStyle/>
        <a:p>
          <a:endParaRPr lang="ru-RU"/>
        </a:p>
      </dgm:t>
    </dgm:pt>
    <dgm:pt modelId="{93E7BFC9-7A44-4E84-8B3F-89050B01A4A9}" type="pres">
      <dgm:prSet presAssocID="{8326C730-8DD6-4B79-8025-37F75912E4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5EF4FA-DBF5-4A82-8DEF-2D300276C8F2}" type="pres">
      <dgm:prSet presAssocID="{7BFFAD81-B441-464D-98F9-3DE4593945F9}" presName="gear1" presStyleLbl="node1" presStyleIdx="0" presStyleCnt="3" custScaleX="89077" custScaleY="75366" custLinFactNeighborX="9522" custLinFactNeighborY="-5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7D85-1C66-4281-A8D2-23EF60D9BD3E}" type="pres">
      <dgm:prSet presAssocID="{7BFFAD81-B441-464D-98F9-3DE4593945F9}" presName="gear1srcNode" presStyleLbl="node1" presStyleIdx="0" presStyleCnt="3"/>
      <dgm:spPr/>
      <dgm:t>
        <a:bodyPr/>
        <a:lstStyle/>
        <a:p>
          <a:endParaRPr lang="ru-RU"/>
        </a:p>
      </dgm:t>
    </dgm:pt>
    <dgm:pt modelId="{972023FA-1539-40EB-AD87-F19C71AEBD9E}" type="pres">
      <dgm:prSet presAssocID="{7BFFAD81-B441-464D-98F9-3DE4593945F9}" presName="gear1dstNode" presStyleLbl="node1" presStyleIdx="0" presStyleCnt="3"/>
      <dgm:spPr/>
      <dgm:t>
        <a:bodyPr/>
        <a:lstStyle/>
        <a:p>
          <a:endParaRPr lang="ru-RU"/>
        </a:p>
      </dgm:t>
    </dgm:pt>
    <dgm:pt modelId="{E6E95770-797C-4D4B-BAC7-22B6972933DD}" type="pres">
      <dgm:prSet presAssocID="{9E59784C-9982-4CC9-A132-58E98BC122C1}" presName="gear2" presStyleLbl="node1" presStyleIdx="1" presStyleCnt="3" custScaleX="140962" custScaleY="134942" custLinFactNeighborX="-19036" custLinFactNeighborY="2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36AC-4C13-4270-9D86-DC1F725C70E3}" type="pres">
      <dgm:prSet presAssocID="{9E59784C-9982-4CC9-A132-58E98BC122C1}" presName="gear2srcNode" presStyleLbl="node1" presStyleIdx="1" presStyleCnt="3"/>
      <dgm:spPr/>
      <dgm:t>
        <a:bodyPr/>
        <a:lstStyle/>
        <a:p>
          <a:endParaRPr lang="ru-RU"/>
        </a:p>
      </dgm:t>
    </dgm:pt>
    <dgm:pt modelId="{E21DAE1D-A609-47D4-A4A6-E2B9A1D35662}" type="pres">
      <dgm:prSet presAssocID="{9E59784C-9982-4CC9-A132-58E98BC122C1}" presName="gear2dstNode" presStyleLbl="node1" presStyleIdx="1" presStyleCnt="3"/>
      <dgm:spPr/>
      <dgm:t>
        <a:bodyPr/>
        <a:lstStyle/>
        <a:p>
          <a:endParaRPr lang="ru-RU"/>
        </a:p>
      </dgm:t>
    </dgm:pt>
    <dgm:pt modelId="{C11824B0-E2E7-4757-A55B-AD076E56D7F3}" type="pres">
      <dgm:prSet presAssocID="{C4E0258B-51BB-4E5E-BAA6-15F810E9A7D4}" presName="gear3" presStyleLbl="node1" presStyleIdx="2" presStyleCnt="3" custScaleX="140515" custScaleY="141673" custLinFactNeighborX="10054" custLinFactNeighborY="-4198"/>
      <dgm:spPr/>
      <dgm:t>
        <a:bodyPr/>
        <a:lstStyle/>
        <a:p>
          <a:endParaRPr lang="ru-RU"/>
        </a:p>
      </dgm:t>
    </dgm:pt>
    <dgm:pt modelId="{902F72CF-F12B-4254-BBF6-890501E3BC4D}" type="pres">
      <dgm:prSet presAssocID="{C4E0258B-51BB-4E5E-BAA6-15F810E9A7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D7F8E-520C-45D7-BBEF-8CFC8EF8EF3E}" type="pres">
      <dgm:prSet presAssocID="{C4E0258B-51BB-4E5E-BAA6-15F810E9A7D4}" presName="gear3srcNode" presStyleLbl="node1" presStyleIdx="2" presStyleCnt="3"/>
      <dgm:spPr/>
      <dgm:t>
        <a:bodyPr/>
        <a:lstStyle/>
        <a:p>
          <a:endParaRPr lang="ru-RU"/>
        </a:p>
      </dgm:t>
    </dgm:pt>
    <dgm:pt modelId="{DB263E94-A41F-4986-B3AA-84B8481E8FCF}" type="pres">
      <dgm:prSet presAssocID="{C4E0258B-51BB-4E5E-BAA6-15F810E9A7D4}" presName="gear3dstNode" presStyleLbl="node1" presStyleIdx="2" presStyleCnt="3"/>
      <dgm:spPr/>
      <dgm:t>
        <a:bodyPr/>
        <a:lstStyle/>
        <a:p>
          <a:endParaRPr lang="ru-RU"/>
        </a:p>
      </dgm:t>
    </dgm:pt>
    <dgm:pt modelId="{5E460091-4423-4240-AE01-E76397393938}" type="pres">
      <dgm:prSet presAssocID="{8088A223-E51D-4126-8F4C-015C4C3734E9}" presName="connector1" presStyleLbl="sibTrans2D1" presStyleIdx="0" presStyleCnt="3" custScaleX="82333" custScaleY="80783" custLinFactNeighborX="4091" custLinFactNeighborY="183"/>
      <dgm:spPr/>
      <dgm:t>
        <a:bodyPr/>
        <a:lstStyle/>
        <a:p>
          <a:endParaRPr lang="ru-RU"/>
        </a:p>
      </dgm:t>
    </dgm:pt>
    <dgm:pt modelId="{AFA6E524-5CB0-4DC0-AD91-081849EAB6D1}" type="pres">
      <dgm:prSet presAssocID="{76BCF038-F397-4602-A009-4067DC5688DF}" presName="connector2" presStyleLbl="sibTrans2D1" presStyleIdx="1" presStyleCnt="3" custLinFactNeighborX="-40622" custLinFactNeighborY="9225"/>
      <dgm:spPr/>
      <dgm:t>
        <a:bodyPr/>
        <a:lstStyle/>
        <a:p>
          <a:endParaRPr lang="ru-RU"/>
        </a:p>
      </dgm:t>
    </dgm:pt>
    <dgm:pt modelId="{511F693A-F981-4AD1-B7EE-E302F5B57C31}" type="pres">
      <dgm:prSet presAssocID="{22DE7C69-0B36-440C-9087-DE65BA9DA2FC}" presName="connector3" presStyleLbl="sibTrans2D1" presStyleIdx="2" presStyleCnt="3" custLinFactNeighborX="-9156" custLinFactNeighborY="-873"/>
      <dgm:spPr/>
      <dgm:t>
        <a:bodyPr/>
        <a:lstStyle/>
        <a:p>
          <a:endParaRPr lang="ru-RU"/>
        </a:p>
      </dgm:t>
    </dgm:pt>
  </dgm:ptLst>
  <dgm:cxnLst>
    <dgm:cxn modelId="{D141D3F6-9C61-4031-BBF9-0D708843B044}" type="presOf" srcId="{7BFFAD81-B441-464D-98F9-3DE4593945F9}" destId="{972023FA-1539-40EB-AD87-F19C71AEBD9E}" srcOrd="2" destOrd="0" presId="urn:microsoft.com/office/officeart/2005/8/layout/gear1"/>
    <dgm:cxn modelId="{0CFB1B5F-FDC0-422F-A7C1-4DFD6A427F08}" type="presOf" srcId="{C4E0258B-51BB-4E5E-BAA6-15F810E9A7D4}" destId="{C11824B0-E2E7-4757-A55B-AD076E56D7F3}" srcOrd="0" destOrd="0" presId="urn:microsoft.com/office/officeart/2005/8/layout/gear1"/>
    <dgm:cxn modelId="{DAADB2D3-FB30-40AA-A443-FA59EB3C8745}" type="presOf" srcId="{7BFFAD81-B441-464D-98F9-3DE4593945F9}" destId="{46387D85-1C66-4281-A8D2-23EF60D9BD3E}" srcOrd="1" destOrd="0" presId="urn:microsoft.com/office/officeart/2005/8/layout/gear1"/>
    <dgm:cxn modelId="{143E9809-059C-4E0D-B621-2C89CB42565C}" type="presOf" srcId="{C4E0258B-51BB-4E5E-BAA6-15F810E9A7D4}" destId="{41AD7F8E-520C-45D7-BBEF-8CFC8EF8EF3E}" srcOrd="2" destOrd="0" presId="urn:microsoft.com/office/officeart/2005/8/layout/gear1"/>
    <dgm:cxn modelId="{5B96F824-4976-4DFC-9008-264A62DC1C90}" srcId="{8326C730-8DD6-4B79-8025-37F75912E488}" destId="{7BFFAD81-B441-464D-98F9-3DE4593945F9}" srcOrd="0" destOrd="0" parTransId="{C57A3B6C-F0EF-447B-B96C-F2378A75C496}" sibTransId="{8088A223-E51D-4126-8F4C-015C4C3734E9}"/>
    <dgm:cxn modelId="{19CC381C-F299-4C52-985D-E265E26BF421}" type="presOf" srcId="{9E59784C-9982-4CC9-A132-58E98BC122C1}" destId="{E6E95770-797C-4D4B-BAC7-22B6972933DD}" srcOrd="0" destOrd="0" presId="urn:microsoft.com/office/officeart/2005/8/layout/gear1"/>
    <dgm:cxn modelId="{11B5FB92-B630-46B5-8EAA-464FD583EE47}" type="presOf" srcId="{C4E0258B-51BB-4E5E-BAA6-15F810E9A7D4}" destId="{DB263E94-A41F-4986-B3AA-84B8481E8FCF}" srcOrd="3" destOrd="0" presId="urn:microsoft.com/office/officeart/2005/8/layout/gear1"/>
    <dgm:cxn modelId="{6A540876-81F7-414E-83B5-85E8573749AE}" type="presOf" srcId="{8088A223-E51D-4126-8F4C-015C4C3734E9}" destId="{5E460091-4423-4240-AE01-E76397393938}" srcOrd="0" destOrd="0" presId="urn:microsoft.com/office/officeart/2005/8/layout/gear1"/>
    <dgm:cxn modelId="{7279FEB7-9CBD-47DB-989E-08426FF4B7E4}" type="presOf" srcId="{9E59784C-9982-4CC9-A132-58E98BC122C1}" destId="{E21DAE1D-A609-47D4-A4A6-E2B9A1D35662}" srcOrd="2" destOrd="0" presId="urn:microsoft.com/office/officeart/2005/8/layout/gear1"/>
    <dgm:cxn modelId="{CE86B755-4A34-4AE7-85D5-AF974C0F4E75}" type="presOf" srcId="{22DE7C69-0B36-440C-9087-DE65BA9DA2FC}" destId="{511F693A-F981-4AD1-B7EE-E302F5B57C31}" srcOrd="0" destOrd="0" presId="urn:microsoft.com/office/officeart/2005/8/layout/gear1"/>
    <dgm:cxn modelId="{D242B400-1CA3-4F73-84F9-00CA336B9A73}" type="presOf" srcId="{9E59784C-9982-4CC9-A132-58E98BC122C1}" destId="{410236AC-4C13-4270-9D86-DC1F725C70E3}" srcOrd="1" destOrd="0" presId="urn:microsoft.com/office/officeart/2005/8/layout/gear1"/>
    <dgm:cxn modelId="{40EC8478-DD12-45A3-87F2-9D38D46C313B}" srcId="{8326C730-8DD6-4B79-8025-37F75912E488}" destId="{C4E0258B-51BB-4E5E-BAA6-15F810E9A7D4}" srcOrd="2" destOrd="0" parTransId="{A29946CF-C8D1-45E5-85FD-8C3625731DD0}" sibTransId="{22DE7C69-0B36-440C-9087-DE65BA9DA2FC}"/>
    <dgm:cxn modelId="{DFC9F073-7F71-49E7-B53A-E0E5C9A0748B}" type="presOf" srcId="{76BCF038-F397-4602-A009-4067DC5688DF}" destId="{AFA6E524-5CB0-4DC0-AD91-081849EAB6D1}" srcOrd="0" destOrd="0" presId="urn:microsoft.com/office/officeart/2005/8/layout/gear1"/>
    <dgm:cxn modelId="{56F41E6B-37B6-49CE-8C56-1642151A3FB4}" srcId="{8326C730-8DD6-4B79-8025-37F75912E488}" destId="{9E59784C-9982-4CC9-A132-58E98BC122C1}" srcOrd="1" destOrd="0" parTransId="{2AC592D1-AE63-46C1-90EE-F44CA4A7B815}" sibTransId="{76BCF038-F397-4602-A009-4067DC5688DF}"/>
    <dgm:cxn modelId="{6C838628-0231-4577-8F56-D5FE979E43FC}" type="presOf" srcId="{7BFFAD81-B441-464D-98F9-3DE4593945F9}" destId="{6E5EF4FA-DBF5-4A82-8DEF-2D300276C8F2}" srcOrd="0" destOrd="0" presId="urn:microsoft.com/office/officeart/2005/8/layout/gear1"/>
    <dgm:cxn modelId="{A7066327-6CDE-4E37-9B6F-7C81D21A0D60}" type="presOf" srcId="{C4E0258B-51BB-4E5E-BAA6-15F810E9A7D4}" destId="{902F72CF-F12B-4254-BBF6-890501E3BC4D}" srcOrd="1" destOrd="0" presId="urn:microsoft.com/office/officeart/2005/8/layout/gear1"/>
    <dgm:cxn modelId="{C46D7599-4E1A-450E-BFB8-65B07BEA2F9B}" type="presOf" srcId="{8326C730-8DD6-4B79-8025-37F75912E488}" destId="{93E7BFC9-7A44-4E84-8B3F-89050B01A4A9}" srcOrd="0" destOrd="0" presId="urn:microsoft.com/office/officeart/2005/8/layout/gear1"/>
    <dgm:cxn modelId="{81FDB943-19DD-41D8-B7E1-516E66A1826F}" type="presParOf" srcId="{93E7BFC9-7A44-4E84-8B3F-89050B01A4A9}" destId="{6E5EF4FA-DBF5-4A82-8DEF-2D300276C8F2}" srcOrd="0" destOrd="0" presId="urn:microsoft.com/office/officeart/2005/8/layout/gear1"/>
    <dgm:cxn modelId="{6BD59A10-6C2F-4E43-A74A-D2FB36FCE534}" type="presParOf" srcId="{93E7BFC9-7A44-4E84-8B3F-89050B01A4A9}" destId="{46387D85-1C66-4281-A8D2-23EF60D9BD3E}" srcOrd="1" destOrd="0" presId="urn:microsoft.com/office/officeart/2005/8/layout/gear1"/>
    <dgm:cxn modelId="{CC3B1A53-CA36-4C7C-816B-6DE4BDD3C663}" type="presParOf" srcId="{93E7BFC9-7A44-4E84-8B3F-89050B01A4A9}" destId="{972023FA-1539-40EB-AD87-F19C71AEBD9E}" srcOrd="2" destOrd="0" presId="urn:microsoft.com/office/officeart/2005/8/layout/gear1"/>
    <dgm:cxn modelId="{AE33D4F9-4DA5-4733-9D0C-FB0765824C0B}" type="presParOf" srcId="{93E7BFC9-7A44-4E84-8B3F-89050B01A4A9}" destId="{E6E95770-797C-4D4B-BAC7-22B6972933DD}" srcOrd="3" destOrd="0" presId="urn:microsoft.com/office/officeart/2005/8/layout/gear1"/>
    <dgm:cxn modelId="{C4F8B4DF-D4C1-4B04-B526-1378673FE238}" type="presParOf" srcId="{93E7BFC9-7A44-4E84-8B3F-89050B01A4A9}" destId="{410236AC-4C13-4270-9D86-DC1F725C70E3}" srcOrd="4" destOrd="0" presId="urn:microsoft.com/office/officeart/2005/8/layout/gear1"/>
    <dgm:cxn modelId="{64A0FEA1-D9FD-4208-A045-A5E0A5535E60}" type="presParOf" srcId="{93E7BFC9-7A44-4E84-8B3F-89050B01A4A9}" destId="{E21DAE1D-A609-47D4-A4A6-E2B9A1D35662}" srcOrd="5" destOrd="0" presId="urn:microsoft.com/office/officeart/2005/8/layout/gear1"/>
    <dgm:cxn modelId="{B8E3D2A4-C461-4039-9674-8528E1B7D0E1}" type="presParOf" srcId="{93E7BFC9-7A44-4E84-8B3F-89050B01A4A9}" destId="{C11824B0-E2E7-4757-A55B-AD076E56D7F3}" srcOrd="6" destOrd="0" presId="urn:microsoft.com/office/officeart/2005/8/layout/gear1"/>
    <dgm:cxn modelId="{54B8B873-11EC-4780-8CAA-7B971BC740F9}" type="presParOf" srcId="{93E7BFC9-7A44-4E84-8B3F-89050B01A4A9}" destId="{902F72CF-F12B-4254-BBF6-890501E3BC4D}" srcOrd="7" destOrd="0" presId="urn:microsoft.com/office/officeart/2005/8/layout/gear1"/>
    <dgm:cxn modelId="{A324F7D5-CE55-4684-B557-092759FD59B1}" type="presParOf" srcId="{93E7BFC9-7A44-4E84-8B3F-89050B01A4A9}" destId="{41AD7F8E-520C-45D7-BBEF-8CFC8EF8EF3E}" srcOrd="8" destOrd="0" presId="urn:microsoft.com/office/officeart/2005/8/layout/gear1"/>
    <dgm:cxn modelId="{D38A7A99-0A6C-4BF9-85B6-D6B976C19621}" type="presParOf" srcId="{93E7BFC9-7A44-4E84-8B3F-89050B01A4A9}" destId="{DB263E94-A41F-4986-B3AA-84B8481E8FCF}" srcOrd="9" destOrd="0" presId="urn:microsoft.com/office/officeart/2005/8/layout/gear1"/>
    <dgm:cxn modelId="{198BFE72-4C8A-4A19-8DA0-ED4C55AFE156}" type="presParOf" srcId="{93E7BFC9-7A44-4E84-8B3F-89050B01A4A9}" destId="{5E460091-4423-4240-AE01-E76397393938}" srcOrd="10" destOrd="0" presId="urn:microsoft.com/office/officeart/2005/8/layout/gear1"/>
    <dgm:cxn modelId="{8809C0FD-A936-42FB-B84C-21FE1D5D0460}" type="presParOf" srcId="{93E7BFC9-7A44-4E84-8B3F-89050B01A4A9}" destId="{AFA6E524-5CB0-4DC0-AD91-081849EAB6D1}" srcOrd="11" destOrd="0" presId="urn:microsoft.com/office/officeart/2005/8/layout/gear1"/>
    <dgm:cxn modelId="{71756F61-0F94-4F5D-AF1F-1D44781BFD2C}" type="presParOf" srcId="{93E7BFC9-7A44-4E84-8B3F-89050B01A4A9}" destId="{511F693A-F981-4AD1-B7EE-E302F5B57C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B90A3-9EA3-470A-8CF3-A06C41C0579C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407179-57B5-4BC5-AE51-8FD32E983E7F}">
      <dgm:prSet phldrT="[Текст]"/>
      <dgm:spPr/>
      <dgm:t>
        <a:bodyPr/>
        <a:lstStyle/>
        <a:p>
          <a:r>
            <a:rPr lang="ru-RU" dirty="0" smtClean="0"/>
            <a:t>2015 год</a:t>
          </a:r>
          <a:endParaRPr lang="ru-RU" dirty="0"/>
        </a:p>
      </dgm:t>
    </dgm:pt>
    <dgm:pt modelId="{488061FD-F5F6-4B67-A74C-0C2581DBC57A}" type="parTrans" cxnId="{82E3CE47-DD21-4D7F-B48B-6BE45FA148DB}">
      <dgm:prSet/>
      <dgm:spPr/>
      <dgm:t>
        <a:bodyPr/>
        <a:lstStyle/>
        <a:p>
          <a:endParaRPr lang="ru-RU"/>
        </a:p>
      </dgm:t>
    </dgm:pt>
    <dgm:pt modelId="{48374F27-D1B5-4A90-9AF0-A9FBB881B84D}" type="sibTrans" cxnId="{82E3CE47-DD21-4D7F-B48B-6BE45FA148DB}">
      <dgm:prSet/>
      <dgm:spPr/>
      <dgm:t>
        <a:bodyPr/>
        <a:lstStyle/>
        <a:p>
          <a:endParaRPr lang="ru-RU"/>
        </a:p>
      </dgm:t>
    </dgm:pt>
    <dgm:pt modelId="{742098F5-B508-4537-9EED-00883106812E}">
      <dgm:prSet phldrT="[Текст]"/>
      <dgm:spPr/>
      <dgm:t>
        <a:bodyPr/>
        <a:lstStyle/>
        <a:p>
          <a:r>
            <a:rPr lang="ru-RU" dirty="0" smtClean="0"/>
            <a:t>– 304 027 тыс. рублей</a:t>
          </a:r>
          <a:endParaRPr lang="ru-RU" dirty="0"/>
        </a:p>
      </dgm:t>
    </dgm:pt>
    <dgm:pt modelId="{9018B6D6-FB8D-4F55-874C-A946EC8FD297}" type="parTrans" cxnId="{8157CBB4-6713-48A1-8DCE-7370E2B634AD}">
      <dgm:prSet/>
      <dgm:spPr/>
      <dgm:t>
        <a:bodyPr/>
        <a:lstStyle/>
        <a:p>
          <a:endParaRPr lang="ru-RU"/>
        </a:p>
      </dgm:t>
    </dgm:pt>
    <dgm:pt modelId="{EFEBB178-4F49-4D1B-B73E-055992323ED8}" type="sibTrans" cxnId="{8157CBB4-6713-48A1-8DCE-7370E2B634AD}">
      <dgm:prSet/>
      <dgm:spPr/>
      <dgm:t>
        <a:bodyPr/>
        <a:lstStyle/>
        <a:p>
          <a:endParaRPr lang="ru-RU"/>
        </a:p>
      </dgm:t>
    </dgm:pt>
    <dgm:pt modelId="{EBF71F98-B6A3-4EE3-A3E2-5F74FDD91457}">
      <dgm:prSet phldrT="[Текст]"/>
      <dgm:spPr/>
      <dgm:t>
        <a:bodyPr/>
        <a:lstStyle/>
        <a:p>
          <a:r>
            <a:rPr lang="ru-RU" dirty="0" smtClean="0"/>
            <a:t>– 318 714 тыс. рублей</a:t>
          </a:r>
          <a:endParaRPr lang="ru-RU" dirty="0"/>
        </a:p>
      </dgm:t>
    </dgm:pt>
    <dgm:pt modelId="{25266953-A4EC-4856-AF7F-9AB2CC4AC46C}" type="sibTrans" cxnId="{00502FBE-D840-4FAC-BC51-46C5664EF089}">
      <dgm:prSet/>
      <dgm:spPr/>
      <dgm:t>
        <a:bodyPr/>
        <a:lstStyle/>
        <a:p>
          <a:endParaRPr lang="ru-RU"/>
        </a:p>
      </dgm:t>
    </dgm:pt>
    <dgm:pt modelId="{C9492905-3185-457C-8B62-AD9F0C599D4B}" type="parTrans" cxnId="{00502FBE-D840-4FAC-BC51-46C5664EF089}">
      <dgm:prSet/>
      <dgm:spPr/>
      <dgm:t>
        <a:bodyPr/>
        <a:lstStyle/>
        <a:p>
          <a:endParaRPr lang="ru-RU"/>
        </a:p>
      </dgm:t>
    </dgm:pt>
    <dgm:pt modelId="{4F101231-8568-4038-901C-CEB2E51C72C9}">
      <dgm:prSet phldrT="[Текст]"/>
      <dgm:spPr/>
      <dgm:t>
        <a:bodyPr/>
        <a:lstStyle/>
        <a:p>
          <a:r>
            <a:rPr lang="ru-RU" dirty="0" smtClean="0"/>
            <a:t>2016 год</a:t>
          </a:r>
          <a:endParaRPr lang="ru-RU" dirty="0"/>
        </a:p>
      </dgm:t>
    </dgm:pt>
    <dgm:pt modelId="{545C3655-0FD7-46C8-9479-865B5789C4A8}" type="sibTrans" cxnId="{1B37F325-27DC-4BB5-AA95-11F2AD2E86AF}">
      <dgm:prSet/>
      <dgm:spPr/>
      <dgm:t>
        <a:bodyPr/>
        <a:lstStyle/>
        <a:p>
          <a:endParaRPr lang="ru-RU"/>
        </a:p>
      </dgm:t>
    </dgm:pt>
    <dgm:pt modelId="{ABA35EBA-23DF-4370-9F09-3DE0D26ABE79}" type="parTrans" cxnId="{1B37F325-27DC-4BB5-AA95-11F2AD2E86AF}">
      <dgm:prSet/>
      <dgm:spPr/>
      <dgm:t>
        <a:bodyPr/>
        <a:lstStyle/>
        <a:p>
          <a:endParaRPr lang="ru-RU"/>
        </a:p>
      </dgm:t>
    </dgm:pt>
    <dgm:pt modelId="{769C898A-C0A8-474E-BC6F-93C8BE83784F}" type="pres">
      <dgm:prSet presAssocID="{804B90A3-9EA3-470A-8CF3-A06C41C057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690913-B28D-4393-9775-814254985411}" type="pres">
      <dgm:prSet presAssocID="{FD407179-57B5-4BC5-AE51-8FD32E983E7F}" presName="horFlow" presStyleCnt="0"/>
      <dgm:spPr/>
    </dgm:pt>
    <dgm:pt modelId="{876760DE-B9CD-44B8-85ED-932DCA48513F}" type="pres">
      <dgm:prSet presAssocID="{FD407179-57B5-4BC5-AE51-8FD32E983E7F}" presName="bigChev" presStyleLbl="node1" presStyleIdx="0" presStyleCnt="2"/>
      <dgm:spPr/>
      <dgm:t>
        <a:bodyPr/>
        <a:lstStyle/>
        <a:p>
          <a:endParaRPr lang="ru-RU"/>
        </a:p>
      </dgm:t>
    </dgm:pt>
    <dgm:pt modelId="{62227BEA-5823-44B0-BA86-460828ABE18A}" type="pres">
      <dgm:prSet presAssocID="{9018B6D6-FB8D-4F55-874C-A946EC8FD297}" presName="parTrans" presStyleCnt="0"/>
      <dgm:spPr/>
    </dgm:pt>
    <dgm:pt modelId="{18BCE186-6151-4E2F-935C-609EC6E362C0}" type="pres">
      <dgm:prSet presAssocID="{742098F5-B508-4537-9EED-00883106812E}" presName="node" presStyleLbl="alignAccFollowNode1" presStyleIdx="0" presStyleCnt="2" custScaleX="13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2AF2F-F693-4F9E-B434-97828F53EB27}" type="pres">
      <dgm:prSet presAssocID="{FD407179-57B5-4BC5-AE51-8FD32E983E7F}" presName="vSp" presStyleCnt="0"/>
      <dgm:spPr/>
    </dgm:pt>
    <dgm:pt modelId="{B4979CF1-1A18-4219-AF4B-F963D538A2B4}" type="pres">
      <dgm:prSet presAssocID="{4F101231-8568-4038-901C-CEB2E51C72C9}" presName="horFlow" presStyleCnt="0"/>
      <dgm:spPr/>
    </dgm:pt>
    <dgm:pt modelId="{5CB881C7-52DF-4A0A-B030-53FDC93BA200}" type="pres">
      <dgm:prSet presAssocID="{4F101231-8568-4038-901C-CEB2E51C72C9}" presName="bigChev" presStyleLbl="node1" presStyleIdx="1" presStyleCnt="2"/>
      <dgm:spPr/>
      <dgm:t>
        <a:bodyPr/>
        <a:lstStyle/>
        <a:p>
          <a:endParaRPr lang="ru-RU"/>
        </a:p>
      </dgm:t>
    </dgm:pt>
    <dgm:pt modelId="{FD5CCC6A-0576-47A8-B1EF-65554BEDF666}" type="pres">
      <dgm:prSet presAssocID="{C9492905-3185-457C-8B62-AD9F0C599D4B}" presName="parTrans" presStyleCnt="0"/>
      <dgm:spPr/>
    </dgm:pt>
    <dgm:pt modelId="{BDCFD556-197F-4A41-A136-3E02B7B7569F}" type="pres">
      <dgm:prSet presAssocID="{EBF71F98-B6A3-4EE3-A3E2-5F74FDD91457}" presName="node" presStyleLbl="alignAccFollowNode1" presStyleIdx="1" presStyleCnt="2" custScaleX="14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3CE47-DD21-4D7F-B48B-6BE45FA148DB}" srcId="{804B90A3-9EA3-470A-8CF3-A06C41C0579C}" destId="{FD407179-57B5-4BC5-AE51-8FD32E983E7F}" srcOrd="0" destOrd="0" parTransId="{488061FD-F5F6-4B67-A74C-0C2581DBC57A}" sibTransId="{48374F27-D1B5-4A90-9AF0-A9FBB881B84D}"/>
    <dgm:cxn modelId="{153F3117-EF4D-485D-B14A-F973A584E6DA}" type="presOf" srcId="{4F101231-8568-4038-901C-CEB2E51C72C9}" destId="{5CB881C7-52DF-4A0A-B030-53FDC93BA200}" srcOrd="0" destOrd="0" presId="urn:microsoft.com/office/officeart/2005/8/layout/lProcess3"/>
    <dgm:cxn modelId="{0ADF2F4D-F4A2-4B9A-AF42-7A642A984ADA}" type="presOf" srcId="{742098F5-B508-4537-9EED-00883106812E}" destId="{18BCE186-6151-4E2F-935C-609EC6E362C0}" srcOrd="0" destOrd="0" presId="urn:microsoft.com/office/officeart/2005/8/layout/lProcess3"/>
    <dgm:cxn modelId="{8B861FE5-A581-45E6-8FC8-D8EA955801B5}" type="presOf" srcId="{EBF71F98-B6A3-4EE3-A3E2-5F74FDD91457}" destId="{BDCFD556-197F-4A41-A136-3E02B7B7569F}" srcOrd="0" destOrd="0" presId="urn:microsoft.com/office/officeart/2005/8/layout/lProcess3"/>
    <dgm:cxn modelId="{1B37F325-27DC-4BB5-AA95-11F2AD2E86AF}" srcId="{804B90A3-9EA3-470A-8CF3-A06C41C0579C}" destId="{4F101231-8568-4038-901C-CEB2E51C72C9}" srcOrd="1" destOrd="0" parTransId="{ABA35EBA-23DF-4370-9F09-3DE0D26ABE79}" sibTransId="{545C3655-0FD7-46C8-9479-865B5789C4A8}"/>
    <dgm:cxn modelId="{00502FBE-D840-4FAC-BC51-46C5664EF089}" srcId="{4F101231-8568-4038-901C-CEB2E51C72C9}" destId="{EBF71F98-B6A3-4EE3-A3E2-5F74FDD91457}" srcOrd="0" destOrd="0" parTransId="{C9492905-3185-457C-8B62-AD9F0C599D4B}" sibTransId="{25266953-A4EC-4856-AF7F-9AB2CC4AC46C}"/>
    <dgm:cxn modelId="{881F932D-0407-4BBA-8586-2A1D74EA2515}" type="presOf" srcId="{FD407179-57B5-4BC5-AE51-8FD32E983E7F}" destId="{876760DE-B9CD-44B8-85ED-932DCA48513F}" srcOrd="0" destOrd="0" presId="urn:microsoft.com/office/officeart/2005/8/layout/lProcess3"/>
    <dgm:cxn modelId="{8157CBB4-6713-48A1-8DCE-7370E2B634AD}" srcId="{FD407179-57B5-4BC5-AE51-8FD32E983E7F}" destId="{742098F5-B508-4537-9EED-00883106812E}" srcOrd="0" destOrd="0" parTransId="{9018B6D6-FB8D-4F55-874C-A946EC8FD297}" sibTransId="{EFEBB178-4F49-4D1B-B73E-055992323ED8}"/>
    <dgm:cxn modelId="{E7FAC520-8A3D-4754-9D06-5C43DF27C616}" type="presOf" srcId="{804B90A3-9EA3-470A-8CF3-A06C41C0579C}" destId="{769C898A-C0A8-474E-BC6F-93C8BE83784F}" srcOrd="0" destOrd="0" presId="urn:microsoft.com/office/officeart/2005/8/layout/lProcess3"/>
    <dgm:cxn modelId="{B0A248CF-F681-486B-8E72-AB02FB8E2224}" type="presParOf" srcId="{769C898A-C0A8-474E-BC6F-93C8BE83784F}" destId="{AC690913-B28D-4393-9775-814254985411}" srcOrd="0" destOrd="0" presId="urn:microsoft.com/office/officeart/2005/8/layout/lProcess3"/>
    <dgm:cxn modelId="{DA2D620F-0919-47B9-B8A9-7707A7D1A579}" type="presParOf" srcId="{AC690913-B28D-4393-9775-814254985411}" destId="{876760DE-B9CD-44B8-85ED-932DCA48513F}" srcOrd="0" destOrd="0" presId="urn:microsoft.com/office/officeart/2005/8/layout/lProcess3"/>
    <dgm:cxn modelId="{584FDB44-845D-4611-9B39-E8AB5CF0CA22}" type="presParOf" srcId="{AC690913-B28D-4393-9775-814254985411}" destId="{62227BEA-5823-44B0-BA86-460828ABE18A}" srcOrd="1" destOrd="0" presId="urn:microsoft.com/office/officeart/2005/8/layout/lProcess3"/>
    <dgm:cxn modelId="{739A0805-7919-474D-B6A2-AE2257087052}" type="presParOf" srcId="{AC690913-B28D-4393-9775-814254985411}" destId="{18BCE186-6151-4E2F-935C-609EC6E362C0}" srcOrd="2" destOrd="0" presId="urn:microsoft.com/office/officeart/2005/8/layout/lProcess3"/>
    <dgm:cxn modelId="{CF2D0FCD-55BB-434A-9C7E-AFEC0E46964A}" type="presParOf" srcId="{769C898A-C0A8-474E-BC6F-93C8BE83784F}" destId="{E412AF2F-F693-4F9E-B434-97828F53EB27}" srcOrd="1" destOrd="0" presId="urn:microsoft.com/office/officeart/2005/8/layout/lProcess3"/>
    <dgm:cxn modelId="{B83F272B-25CD-466C-B0BA-65472E5BD23D}" type="presParOf" srcId="{769C898A-C0A8-474E-BC6F-93C8BE83784F}" destId="{B4979CF1-1A18-4219-AF4B-F963D538A2B4}" srcOrd="2" destOrd="0" presId="urn:microsoft.com/office/officeart/2005/8/layout/lProcess3"/>
    <dgm:cxn modelId="{5EB00167-0041-4AFC-BA7C-7B733ECE0269}" type="presParOf" srcId="{B4979CF1-1A18-4219-AF4B-F963D538A2B4}" destId="{5CB881C7-52DF-4A0A-B030-53FDC93BA200}" srcOrd="0" destOrd="0" presId="urn:microsoft.com/office/officeart/2005/8/layout/lProcess3"/>
    <dgm:cxn modelId="{99512D8E-1CC1-4292-8472-DA7FA09A8A7A}" type="presParOf" srcId="{B4979CF1-1A18-4219-AF4B-F963D538A2B4}" destId="{FD5CCC6A-0576-47A8-B1EF-65554BEDF666}" srcOrd="1" destOrd="0" presId="urn:microsoft.com/office/officeart/2005/8/layout/lProcess3"/>
    <dgm:cxn modelId="{803D0539-0E20-4CDA-9070-415F907BBAF8}" type="presParOf" srcId="{B4979CF1-1A18-4219-AF4B-F963D538A2B4}" destId="{BDCFD556-197F-4A41-A136-3E02B7B7569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05527-2431-4FAB-9E96-4C80E5918116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8D3E95-8862-4702-9DF4-874136E7A68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6 762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A80D5-6661-40C9-A29C-7FED0443B5A4}" type="parTrans" cxnId="{314FBCA7-BA1B-40A6-A44A-359B2725F0AD}">
      <dgm:prSet/>
      <dgm:spPr/>
      <dgm:t>
        <a:bodyPr/>
        <a:lstStyle/>
        <a:p>
          <a:endParaRPr lang="ru-RU"/>
        </a:p>
      </dgm:t>
    </dgm:pt>
    <dgm:pt modelId="{8D3B340B-6801-4440-B116-1707907D4E06}" type="sibTrans" cxnId="{314FBCA7-BA1B-40A6-A44A-359B2725F0AD}">
      <dgm:prSet/>
      <dgm:spPr>
        <a:noFill/>
      </dgm:spPr>
      <dgm:t>
        <a:bodyPr/>
        <a:lstStyle/>
        <a:p>
          <a:endParaRPr lang="ru-RU"/>
        </a:p>
      </dgm:t>
    </dgm:pt>
    <dgm:pt modelId="{59CB0DF1-3388-4C1C-BF4B-B6FF5643E4EE}">
      <dgm:prSet phldrT="[Текст]" custT="1"/>
      <dgm:spPr/>
      <dgm:t>
        <a:bodyPr/>
        <a:lstStyle/>
        <a:p>
          <a:r>
            <a:rPr lang="ru-RU" sz="1500" b="1" dirty="0" smtClean="0"/>
            <a:t>МП «Обеспечение пожарной безопасности» </a:t>
          </a:r>
          <a:br>
            <a:rPr lang="ru-RU" sz="1500" b="1" dirty="0" smtClean="0"/>
          </a:br>
          <a:r>
            <a:rPr lang="ru-RU" sz="1500" b="1" dirty="0" smtClean="0"/>
            <a:t>в т.ч.:</a:t>
          </a:r>
          <a:endParaRPr lang="ru-RU" sz="1500" b="1" dirty="0"/>
        </a:p>
      </dgm:t>
    </dgm:pt>
    <dgm:pt modelId="{741CC04B-B945-4E23-A377-04E584AADF7D}" type="parTrans" cxnId="{35B4C014-B12D-44BB-89E9-25DD109192C2}">
      <dgm:prSet/>
      <dgm:spPr/>
      <dgm:t>
        <a:bodyPr/>
        <a:lstStyle/>
        <a:p>
          <a:endParaRPr lang="ru-RU"/>
        </a:p>
      </dgm:t>
    </dgm:pt>
    <dgm:pt modelId="{2E430ACE-BB76-4A57-A3D6-5433F90B7B58}" type="sibTrans" cxnId="{35B4C014-B12D-44BB-89E9-25DD109192C2}">
      <dgm:prSet/>
      <dgm:spPr/>
      <dgm:t>
        <a:bodyPr/>
        <a:lstStyle/>
        <a:p>
          <a:endParaRPr lang="ru-RU"/>
        </a:p>
      </dgm:t>
    </dgm:pt>
    <dgm:pt modelId="{1135A77F-8FFA-464E-BFCD-9DF6D8415C38}">
      <dgm:prSet phldrT="[Текст]"/>
      <dgm:spPr>
        <a:gradFill rotWithShape="0">
          <a:gsLst>
            <a:gs pos="75000">
              <a:srgbClr val="0087E6"/>
            </a:gs>
            <a:gs pos="100000">
              <a:srgbClr val="005CBF"/>
            </a:gs>
          </a:gsLst>
          <a:lin ang="4800000" scaled="0"/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7 241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FF29C3-A3D6-4083-80AC-1E010CF8F78D}" type="parTrans" cxnId="{41DB6956-E807-42DE-BF9A-75D068CD31C3}">
      <dgm:prSet/>
      <dgm:spPr/>
      <dgm:t>
        <a:bodyPr/>
        <a:lstStyle/>
        <a:p>
          <a:endParaRPr lang="ru-RU"/>
        </a:p>
      </dgm:t>
    </dgm:pt>
    <dgm:pt modelId="{3C7AD6FC-2E84-4C08-A6D2-9E5B598AE683}" type="sibTrans" cxnId="{41DB6956-E807-42DE-BF9A-75D068CD31C3}">
      <dgm:prSet/>
      <dgm:spPr>
        <a:noFill/>
      </dgm:spPr>
      <dgm:t>
        <a:bodyPr/>
        <a:lstStyle/>
        <a:p>
          <a:endParaRPr lang="ru-RU"/>
        </a:p>
      </dgm:t>
    </dgm:pt>
    <dgm:pt modelId="{3C529383-65D2-4016-B7D8-14C222D07D07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500" b="1" dirty="0" smtClean="0"/>
            <a:t>Капитальный ремонт зданий, </a:t>
          </a:r>
          <a:br>
            <a:rPr lang="ru-RU" sz="1500" b="1" dirty="0" smtClean="0"/>
          </a:br>
          <a:r>
            <a:rPr lang="ru-RU" sz="1500" b="1" dirty="0" smtClean="0"/>
            <a:t>а также благоустройство прилегающей к ним территории </a:t>
          </a:r>
          <a:endParaRPr lang="ru-RU" sz="1500" dirty="0"/>
        </a:p>
      </dgm:t>
    </dgm:pt>
    <dgm:pt modelId="{AD73CD29-DD72-496D-B01F-D6B9718B052E}" type="parTrans" cxnId="{6C22D219-3DB1-43F7-A9B0-F5C795577CB7}">
      <dgm:prSet/>
      <dgm:spPr/>
      <dgm:t>
        <a:bodyPr/>
        <a:lstStyle/>
        <a:p>
          <a:endParaRPr lang="ru-RU"/>
        </a:p>
      </dgm:t>
    </dgm:pt>
    <dgm:pt modelId="{0F84F097-5945-49C4-B2AF-D4D5EFBF4FED}" type="sibTrans" cxnId="{6C22D219-3DB1-43F7-A9B0-F5C795577CB7}">
      <dgm:prSet/>
      <dgm:spPr/>
      <dgm:t>
        <a:bodyPr/>
        <a:lstStyle/>
        <a:p>
          <a:endParaRPr lang="ru-RU"/>
        </a:p>
      </dgm:t>
    </dgm:pt>
    <dgm:pt modelId="{4BFD78DD-221D-4870-BB2E-D5C40DA0641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65 994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FA5EE-72BF-4DB0-9EEC-E9131F57BEA1}" type="parTrans" cxnId="{4E2FBBAE-FDE6-4487-B00D-FAB7D442560E}">
      <dgm:prSet/>
      <dgm:spPr/>
      <dgm:t>
        <a:bodyPr/>
        <a:lstStyle/>
        <a:p>
          <a:endParaRPr lang="ru-RU"/>
        </a:p>
      </dgm:t>
    </dgm:pt>
    <dgm:pt modelId="{6E1CD23A-486D-4681-8ACA-4BE0B3A4CEC9}" type="sibTrans" cxnId="{4E2FBBAE-FDE6-4487-B00D-FAB7D442560E}">
      <dgm:prSet/>
      <dgm:spPr/>
      <dgm:t>
        <a:bodyPr/>
        <a:lstStyle/>
        <a:p>
          <a:endParaRPr lang="ru-RU"/>
        </a:p>
      </dgm:t>
    </dgm:pt>
    <dgm:pt modelId="{20F2D1FA-C93F-45E1-81B3-D9FBCFB25AF6}">
      <dgm:prSet phldrT="[Текст]" custT="1"/>
      <dgm:spPr/>
      <dgm:t>
        <a:bodyPr/>
        <a:lstStyle/>
        <a:p>
          <a:r>
            <a:rPr lang="ru-RU" sz="1500" b="1" dirty="0" smtClean="0"/>
            <a:t>МП </a:t>
          </a:r>
          <a:br>
            <a:rPr lang="ru-RU" sz="1500" b="1" dirty="0" smtClean="0"/>
          </a:br>
          <a:r>
            <a:rPr lang="ru-RU" sz="1500" b="1" dirty="0" smtClean="0"/>
            <a:t>по созданию условий для улучшения качества жизни жителей </a:t>
          </a:r>
          <a:br>
            <a:rPr lang="ru-RU" sz="1500" b="1" dirty="0" smtClean="0"/>
          </a:br>
          <a:r>
            <a:rPr lang="ru-RU" sz="1500" b="1" dirty="0" smtClean="0"/>
            <a:t>г. о. Тольятти </a:t>
          </a:r>
          <a:br>
            <a:rPr lang="ru-RU" sz="1500" b="1" dirty="0" smtClean="0"/>
          </a:br>
          <a:r>
            <a:rPr lang="ru-RU" sz="1500" b="1" dirty="0" smtClean="0"/>
            <a:t>и обеспечения социальной стабильности</a:t>
          </a:r>
          <a:endParaRPr lang="ru-RU" sz="1500" b="1" dirty="0"/>
        </a:p>
      </dgm:t>
    </dgm:pt>
    <dgm:pt modelId="{A8D037BA-B447-4569-982F-F8BAA8E8A82C}" type="parTrans" cxnId="{0BA8427C-3A2E-42E0-9CB2-01A11DB00411}">
      <dgm:prSet/>
      <dgm:spPr/>
      <dgm:t>
        <a:bodyPr/>
        <a:lstStyle/>
        <a:p>
          <a:endParaRPr lang="ru-RU"/>
        </a:p>
      </dgm:t>
    </dgm:pt>
    <dgm:pt modelId="{BA5CAF7D-C8EF-48F4-B3B1-46BB25B06239}" type="sibTrans" cxnId="{0BA8427C-3A2E-42E0-9CB2-01A11DB00411}">
      <dgm:prSet/>
      <dgm:spPr/>
      <dgm:t>
        <a:bodyPr/>
        <a:lstStyle/>
        <a:p>
          <a:endParaRPr lang="ru-RU"/>
        </a:p>
      </dgm:t>
    </dgm:pt>
    <dgm:pt modelId="{3A103A3C-6B58-413F-B676-6F8BB1867192}">
      <dgm:prSet phldrT="[Текст]" custT="1"/>
      <dgm:spPr/>
      <dgm:t>
        <a:bodyPr/>
        <a:lstStyle/>
        <a:p>
          <a:r>
            <a:rPr lang="ru-RU" sz="1400" i="1" dirty="0" smtClean="0"/>
            <a:t>установка ПАК «Стрелец - Мониторинг»  </a:t>
          </a:r>
          <a:br>
            <a:rPr lang="ru-RU" sz="1400" i="1" dirty="0" smtClean="0"/>
          </a:br>
          <a:r>
            <a:rPr lang="ru-RU" sz="1400" b="1" i="1" dirty="0" smtClean="0"/>
            <a:t>- </a:t>
          </a:r>
          <a:r>
            <a:rPr lang="ru-RU" sz="1400" i="1" dirty="0" smtClean="0"/>
            <a:t> </a:t>
          </a:r>
          <a:r>
            <a:rPr lang="ru-RU" sz="1400" b="1" i="1" dirty="0" smtClean="0"/>
            <a:t>5 895 тыс. руб.</a:t>
          </a:r>
          <a:endParaRPr lang="ru-RU" sz="1400" b="1" i="1" dirty="0"/>
        </a:p>
      </dgm:t>
    </dgm:pt>
    <dgm:pt modelId="{35FC8357-07B1-4E64-84D1-82858E85583E}" type="parTrans" cxnId="{F22B574F-CFC9-4373-BF30-BA111797E714}">
      <dgm:prSet/>
      <dgm:spPr/>
      <dgm:t>
        <a:bodyPr/>
        <a:lstStyle/>
        <a:p>
          <a:endParaRPr lang="ru-RU"/>
        </a:p>
      </dgm:t>
    </dgm:pt>
    <dgm:pt modelId="{6C8CDAD1-85CC-4E6E-914C-403D6DC0D589}" type="sibTrans" cxnId="{F22B574F-CFC9-4373-BF30-BA111797E714}">
      <dgm:prSet/>
      <dgm:spPr/>
      <dgm:t>
        <a:bodyPr/>
        <a:lstStyle/>
        <a:p>
          <a:endParaRPr lang="ru-RU"/>
        </a:p>
      </dgm:t>
    </dgm:pt>
    <dgm:pt modelId="{126119F4-1460-4C24-A3D9-278FC0B430CF}">
      <dgm:prSet phldrT="[Текст]" custT="1"/>
      <dgm:spPr/>
      <dgm:t>
        <a:bodyPr/>
        <a:lstStyle/>
        <a:p>
          <a:r>
            <a:rPr lang="ru-RU" sz="1400" i="1" dirty="0" smtClean="0"/>
            <a:t>на пути эвакуации </a:t>
          </a:r>
          <a:br>
            <a:rPr lang="ru-RU" sz="1400" i="1" dirty="0" smtClean="0"/>
          </a:br>
          <a:r>
            <a:rPr lang="ru-RU" sz="1400" b="1" i="1" dirty="0" smtClean="0"/>
            <a:t>- 867 тыс. руб.</a:t>
          </a:r>
          <a:endParaRPr lang="ru-RU" sz="1400" b="1" i="1" dirty="0"/>
        </a:p>
      </dgm:t>
    </dgm:pt>
    <dgm:pt modelId="{F8338460-79AB-4827-8BAB-92AE5771E19A}" type="parTrans" cxnId="{64001AF9-2CC4-4686-B7F0-22137539B72E}">
      <dgm:prSet/>
      <dgm:spPr/>
      <dgm:t>
        <a:bodyPr/>
        <a:lstStyle/>
        <a:p>
          <a:endParaRPr lang="ru-RU"/>
        </a:p>
      </dgm:t>
    </dgm:pt>
    <dgm:pt modelId="{BE8D3309-84B8-4910-B074-B03319E1BA4D}" type="sibTrans" cxnId="{64001AF9-2CC4-4686-B7F0-22137539B72E}">
      <dgm:prSet/>
      <dgm:spPr/>
      <dgm:t>
        <a:bodyPr/>
        <a:lstStyle/>
        <a:p>
          <a:endParaRPr lang="ru-RU"/>
        </a:p>
      </dgm:t>
    </dgm:pt>
    <dgm:pt modelId="{4D4E8ACB-2DA0-4BEA-9C42-D42A84F88BBE}">
      <dgm:prSet phldrT="[Текст]" custT="1"/>
      <dgm:spPr/>
      <dgm:t>
        <a:bodyPr/>
        <a:lstStyle/>
        <a:p>
          <a:endParaRPr lang="ru-RU" sz="1500" b="1" dirty="0"/>
        </a:p>
      </dgm:t>
    </dgm:pt>
    <dgm:pt modelId="{27A2D5A1-219E-457F-9D7D-311773913BE2}" type="parTrans" cxnId="{BEA77206-BA53-46BA-BC0F-3BBBDF4DBE2A}">
      <dgm:prSet/>
      <dgm:spPr/>
      <dgm:t>
        <a:bodyPr/>
        <a:lstStyle/>
        <a:p>
          <a:endParaRPr lang="ru-RU"/>
        </a:p>
      </dgm:t>
    </dgm:pt>
    <dgm:pt modelId="{5D510E56-69A0-4359-BA9D-7EAD0D4CA8C7}" type="sibTrans" cxnId="{BEA77206-BA53-46BA-BC0F-3BBBDF4DBE2A}">
      <dgm:prSet/>
      <dgm:spPr/>
      <dgm:t>
        <a:bodyPr/>
        <a:lstStyle/>
        <a:p>
          <a:endParaRPr lang="ru-RU"/>
        </a:p>
      </dgm:t>
    </dgm:pt>
    <dgm:pt modelId="{072C03E2-F8A3-456B-99A5-F14E29850091}">
      <dgm:prSet phldrT="[Текст]" custT="1"/>
      <dgm:spPr/>
      <dgm:t>
        <a:bodyPr/>
        <a:lstStyle/>
        <a:p>
          <a:endParaRPr lang="ru-RU" sz="1400" b="1" dirty="0"/>
        </a:p>
      </dgm:t>
    </dgm:pt>
    <dgm:pt modelId="{E267D740-9407-46C7-843B-04F2A9BA2D2B}" type="parTrans" cxnId="{74D4F78A-4494-45AD-9A45-778278ADEE6F}">
      <dgm:prSet/>
      <dgm:spPr/>
      <dgm:t>
        <a:bodyPr/>
        <a:lstStyle/>
        <a:p>
          <a:endParaRPr lang="ru-RU"/>
        </a:p>
      </dgm:t>
    </dgm:pt>
    <dgm:pt modelId="{FE620012-E633-4445-88A7-162EB02992E5}" type="sibTrans" cxnId="{74D4F78A-4494-45AD-9A45-778278ADEE6F}">
      <dgm:prSet/>
      <dgm:spPr/>
      <dgm:t>
        <a:bodyPr/>
        <a:lstStyle/>
        <a:p>
          <a:endParaRPr lang="ru-RU"/>
        </a:p>
      </dgm:t>
    </dgm:pt>
    <dgm:pt modelId="{6E89FB29-632F-40C0-8665-D95721E49C29}">
      <dgm:prSet phldrT="[Текст]" custT="1"/>
      <dgm:spPr/>
      <dgm:t>
        <a:bodyPr/>
        <a:lstStyle/>
        <a:p>
          <a:endParaRPr lang="ru-RU" sz="1500" b="1" dirty="0"/>
        </a:p>
      </dgm:t>
    </dgm:pt>
    <dgm:pt modelId="{B1E396CF-ABE3-4375-8201-FD1EF6C385DE}" type="parTrans" cxnId="{D676B5B3-9707-4C37-B7E4-3856AF08A7C9}">
      <dgm:prSet/>
      <dgm:spPr/>
      <dgm:t>
        <a:bodyPr/>
        <a:lstStyle/>
        <a:p>
          <a:endParaRPr lang="ru-RU"/>
        </a:p>
      </dgm:t>
    </dgm:pt>
    <dgm:pt modelId="{DD9C3433-0FCC-4D13-B62A-021275D4DBE0}" type="sibTrans" cxnId="{D676B5B3-9707-4C37-B7E4-3856AF08A7C9}">
      <dgm:prSet/>
      <dgm:spPr/>
      <dgm:t>
        <a:bodyPr/>
        <a:lstStyle/>
        <a:p>
          <a:endParaRPr lang="ru-RU"/>
        </a:p>
      </dgm:t>
    </dgm:pt>
    <dgm:pt modelId="{6C0E19BF-7654-43BB-BA9E-59CF613D28C8}">
      <dgm:prSet phldrT="[Текст]" custT="1"/>
      <dgm:spPr/>
      <dgm:t>
        <a:bodyPr/>
        <a:lstStyle/>
        <a:p>
          <a:endParaRPr lang="ru-RU" sz="1500" b="1" dirty="0"/>
        </a:p>
      </dgm:t>
    </dgm:pt>
    <dgm:pt modelId="{4D3DC918-FE35-4B83-89A8-DCDB7203EE81}" type="parTrans" cxnId="{3D2CE855-AA67-4476-A85D-9148C76B4CD3}">
      <dgm:prSet/>
      <dgm:spPr/>
      <dgm:t>
        <a:bodyPr/>
        <a:lstStyle/>
        <a:p>
          <a:endParaRPr lang="ru-RU"/>
        </a:p>
      </dgm:t>
    </dgm:pt>
    <dgm:pt modelId="{EDFCB067-3998-44B0-BD37-3C5EEC66D712}" type="sibTrans" cxnId="{3D2CE855-AA67-4476-A85D-9148C76B4CD3}">
      <dgm:prSet/>
      <dgm:spPr/>
      <dgm:t>
        <a:bodyPr/>
        <a:lstStyle/>
        <a:p>
          <a:endParaRPr lang="ru-RU"/>
        </a:p>
      </dgm:t>
    </dgm:pt>
    <dgm:pt modelId="{650EEF3A-F911-4328-9DDB-C510B1130CB7}" type="pres">
      <dgm:prSet presAssocID="{A9005527-2431-4FAB-9E96-4C80E59181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E9BBD-B381-424B-B62D-E358E44F18BD}" type="pres">
      <dgm:prSet presAssocID="{A9005527-2431-4FAB-9E96-4C80E5918116}" presName="tSp" presStyleCnt="0"/>
      <dgm:spPr/>
    </dgm:pt>
    <dgm:pt modelId="{1DE1C6B3-68EE-4BC8-B238-32B2F6A8F705}" type="pres">
      <dgm:prSet presAssocID="{A9005527-2431-4FAB-9E96-4C80E5918116}" presName="bSp" presStyleCnt="0"/>
      <dgm:spPr/>
    </dgm:pt>
    <dgm:pt modelId="{0D70ECC0-E629-47BB-B3B2-6D77B5F3D3C4}" type="pres">
      <dgm:prSet presAssocID="{A9005527-2431-4FAB-9E96-4C80E5918116}" presName="process" presStyleCnt="0"/>
      <dgm:spPr/>
    </dgm:pt>
    <dgm:pt modelId="{E41A1501-8138-4162-836D-2000F0B7AAC0}" type="pres">
      <dgm:prSet presAssocID="{538D3E95-8862-4702-9DF4-874136E7A68A}" presName="composite1" presStyleCnt="0"/>
      <dgm:spPr/>
    </dgm:pt>
    <dgm:pt modelId="{9FE665A2-3F1A-472D-91FD-0A84336B5707}" type="pres">
      <dgm:prSet presAssocID="{538D3E95-8862-4702-9DF4-874136E7A68A}" presName="dummyNode1" presStyleLbl="node1" presStyleIdx="0" presStyleCnt="3"/>
      <dgm:spPr/>
    </dgm:pt>
    <dgm:pt modelId="{DBF12506-BBAE-46DF-A73C-6758FAC8065E}" type="pres">
      <dgm:prSet presAssocID="{538D3E95-8862-4702-9DF4-874136E7A68A}" presName="childNode1" presStyleLbl="bgAcc1" presStyleIdx="0" presStyleCnt="3" custScaleX="108450" custScaleY="219885" custLinFactX="27368" custLinFactNeighborX="100000" custLinFactNeighborY="-1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CA245-3FCC-4BCE-AB6B-D2EA77B06C78}" type="pres">
      <dgm:prSet presAssocID="{538D3E95-8862-4702-9DF4-874136E7A68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CE87-2066-4D1D-9952-8E4D8E068B1D}" type="pres">
      <dgm:prSet presAssocID="{538D3E95-8862-4702-9DF4-874136E7A68A}" presName="parentNode1" presStyleLbl="node1" presStyleIdx="0" presStyleCnt="3" custLinFactX="39598" custLinFactY="-174578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C5DED-AD41-40BD-9709-3AFD091A4CD5}" type="pres">
      <dgm:prSet presAssocID="{538D3E95-8862-4702-9DF4-874136E7A68A}" presName="connSite1" presStyleCnt="0"/>
      <dgm:spPr/>
    </dgm:pt>
    <dgm:pt modelId="{53594683-787D-4729-B742-0412B3907234}" type="pres">
      <dgm:prSet presAssocID="{8D3B340B-6801-4440-B116-1707907D4E06}" presName="Name9" presStyleLbl="sibTrans2D1" presStyleIdx="0" presStyleCnt="2" custAng="0" custLinFactNeighborX="-5271" custLinFactNeighborY="84"/>
      <dgm:spPr/>
      <dgm:t>
        <a:bodyPr/>
        <a:lstStyle/>
        <a:p>
          <a:endParaRPr lang="ru-RU"/>
        </a:p>
      </dgm:t>
    </dgm:pt>
    <dgm:pt modelId="{755D93EC-C1A2-4E71-93DB-49030DE49AFA}" type="pres">
      <dgm:prSet presAssocID="{1135A77F-8FFA-464E-BFCD-9DF6D8415C38}" presName="composite2" presStyleCnt="0"/>
      <dgm:spPr/>
    </dgm:pt>
    <dgm:pt modelId="{A94A4AA7-0131-4674-8AEB-FE70B7FA6988}" type="pres">
      <dgm:prSet presAssocID="{1135A77F-8FFA-464E-BFCD-9DF6D8415C38}" presName="dummyNode2" presStyleLbl="node1" presStyleIdx="0" presStyleCnt="3"/>
      <dgm:spPr/>
    </dgm:pt>
    <dgm:pt modelId="{A0C11D98-1BF4-4A51-9906-06F8D573F1F1}" type="pres">
      <dgm:prSet presAssocID="{1135A77F-8FFA-464E-BFCD-9DF6D8415C38}" presName="childNode2" presStyleLbl="bgAcc1" presStyleIdx="1" presStyleCnt="3" custScaleY="220123" custLinFactX="-10632" custLinFactNeighborX="-100000" custLinFactNeighborY="-1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893CA-FC5C-4739-92FA-7642A43A3377}" type="pres">
      <dgm:prSet presAssocID="{1135A77F-8FFA-464E-BFCD-9DF6D8415C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67C45-CFF5-426C-B7A2-B6CFD4016354}" type="pres">
      <dgm:prSet presAssocID="{1135A77F-8FFA-464E-BFCD-9DF6D8415C38}" presName="parentNode2" presStyleLbl="node1" presStyleIdx="1" presStyleCnt="3" custLinFactX="-27246" custLinFactY="-41244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6AA42-A373-4608-AD4A-8127C16D7D75}" type="pres">
      <dgm:prSet presAssocID="{1135A77F-8FFA-464E-BFCD-9DF6D8415C38}" presName="connSite2" presStyleCnt="0"/>
      <dgm:spPr/>
    </dgm:pt>
    <dgm:pt modelId="{E07147AD-DD67-45E8-A955-476E0072998F}" type="pres">
      <dgm:prSet presAssocID="{3C7AD6FC-2E84-4C08-A6D2-9E5B598AE683}" presName="Name18" presStyleLbl="sibTrans2D1" presStyleIdx="1" presStyleCnt="2" custAng="0" custLinFactNeighborX="-2424" custLinFactNeighborY="641"/>
      <dgm:spPr/>
      <dgm:t>
        <a:bodyPr/>
        <a:lstStyle/>
        <a:p>
          <a:endParaRPr lang="ru-RU"/>
        </a:p>
      </dgm:t>
    </dgm:pt>
    <dgm:pt modelId="{9772D07F-1C48-45F1-95A9-8397894F0C85}" type="pres">
      <dgm:prSet presAssocID="{4BFD78DD-221D-4870-BB2E-D5C40DA06414}" presName="composite1" presStyleCnt="0"/>
      <dgm:spPr/>
    </dgm:pt>
    <dgm:pt modelId="{59EE866F-A921-403C-AEE2-9B5276F64009}" type="pres">
      <dgm:prSet presAssocID="{4BFD78DD-221D-4870-BB2E-D5C40DA06414}" presName="dummyNode1" presStyleLbl="node1" presStyleIdx="1" presStyleCnt="3"/>
      <dgm:spPr/>
    </dgm:pt>
    <dgm:pt modelId="{4E9517FF-D6C2-496D-A5F4-1A69368A9150}" type="pres">
      <dgm:prSet presAssocID="{4BFD78DD-221D-4870-BB2E-D5C40DA06414}" presName="childNode1" presStyleLbl="bgAcc1" presStyleIdx="2" presStyleCnt="3" custScaleY="216085" custLinFactNeighborX="-5618" custLinFactNeighborY="-9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17A9-8469-4879-A941-6026A436F28A}" type="pres">
      <dgm:prSet presAssocID="{4BFD78DD-221D-4870-BB2E-D5C40DA0641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6647-ED1E-47D6-8F77-B3834276A867}" type="pres">
      <dgm:prSet presAssocID="{4BFD78DD-221D-4870-BB2E-D5C40DA06414}" presName="parentNode1" presStyleLbl="node1" presStyleIdx="2" presStyleCnt="3" custLinFactY="-174578" custLinFactNeighborX="-1116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0880C-D47F-402E-9B28-41B1FAD7D8C6}" type="pres">
      <dgm:prSet presAssocID="{4BFD78DD-221D-4870-BB2E-D5C40DA06414}" presName="connSite1" presStyleCnt="0"/>
      <dgm:spPr/>
    </dgm:pt>
  </dgm:ptLst>
  <dgm:cxnLst>
    <dgm:cxn modelId="{87836D9E-458F-400C-8AEB-68B09CF56712}" type="presOf" srcId="{3C529383-65D2-4016-B7D8-14C222D07D07}" destId="{A0C11D98-1BF4-4A51-9906-06F8D573F1F1}" srcOrd="0" destOrd="0" presId="urn:microsoft.com/office/officeart/2005/8/layout/hProcess4"/>
    <dgm:cxn modelId="{A82AA171-4093-4654-8D55-B61BF10C824D}" type="presOf" srcId="{3A103A3C-6B58-413F-B676-6F8BB1867192}" destId="{B5DCA245-3FCC-4BCE-AB6B-D2EA77B06C78}" srcOrd="1" destOrd="3" presId="urn:microsoft.com/office/officeart/2005/8/layout/hProcess4"/>
    <dgm:cxn modelId="{450592DF-4F0B-42B8-A835-ECF5886C78B5}" type="presOf" srcId="{6E89FB29-632F-40C0-8665-D95721E49C29}" destId="{DBF12506-BBAE-46DF-A73C-6758FAC8065E}" srcOrd="0" destOrd="1" presId="urn:microsoft.com/office/officeart/2005/8/layout/hProcess4"/>
    <dgm:cxn modelId="{C92F4BFC-1F0C-44CF-85A9-81CB101C5227}" type="presOf" srcId="{3C7AD6FC-2E84-4C08-A6D2-9E5B598AE683}" destId="{E07147AD-DD67-45E8-A955-476E0072998F}" srcOrd="0" destOrd="0" presId="urn:microsoft.com/office/officeart/2005/8/layout/hProcess4"/>
    <dgm:cxn modelId="{41DB6956-E807-42DE-BF9A-75D068CD31C3}" srcId="{A9005527-2431-4FAB-9E96-4C80E5918116}" destId="{1135A77F-8FFA-464E-BFCD-9DF6D8415C38}" srcOrd="1" destOrd="0" parTransId="{B2FF29C3-A3D6-4083-80AC-1E010CF8F78D}" sibTransId="{3C7AD6FC-2E84-4C08-A6D2-9E5B598AE683}"/>
    <dgm:cxn modelId="{6C22D219-3DB1-43F7-A9B0-F5C795577CB7}" srcId="{1135A77F-8FFA-464E-BFCD-9DF6D8415C38}" destId="{3C529383-65D2-4016-B7D8-14C222D07D07}" srcOrd="0" destOrd="0" parTransId="{AD73CD29-DD72-496D-B01F-D6B9718B052E}" sibTransId="{0F84F097-5945-49C4-B2AF-D4D5EFBF4FED}"/>
    <dgm:cxn modelId="{990A2563-3BFE-4680-B030-07702C9E8AE1}" type="presOf" srcId="{3A103A3C-6B58-413F-B676-6F8BB1867192}" destId="{DBF12506-BBAE-46DF-A73C-6758FAC8065E}" srcOrd="0" destOrd="3" presId="urn:microsoft.com/office/officeart/2005/8/layout/hProcess4"/>
    <dgm:cxn modelId="{74D4F78A-4494-45AD-9A45-778278ADEE6F}" srcId="{538D3E95-8862-4702-9DF4-874136E7A68A}" destId="{072C03E2-F8A3-456B-99A5-F14E29850091}" srcOrd="0" destOrd="0" parTransId="{E267D740-9407-46C7-843B-04F2A9BA2D2B}" sibTransId="{FE620012-E633-4445-88A7-162EB02992E5}"/>
    <dgm:cxn modelId="{D657DCB4-FE4C-4007-B465-269D51CAF805}" type="presOf" srcId="{59CB0DF1-3388-4C1C-BF4B-B6FF5643E4EE}" destId="{DBF12506-BBAE-46DF-A73C-6758FAC8065E}" srcOrd="0" destOrd="2" presId="urn:microsoft.com/office/officeart/2005/8/layout/hProcess4"/>
    <dgm:cxn modelId="{912B0D50-B934-4920-9B5D-A0365405D1E4}" type="presOf" srcId="{126119F4-1460-4C24-A3D9-278FC0B430CF}" destId="{B5DCA245-3FCC-4BCE-AB6B-D2EA77B06C78}" srcOrd="1" destOrd="4" presId="urn:microsoft.com/office/officeart/2005/8/layout/hProcess4"/>
    <dgm:cxn modelId="{F22B574F-CFC9-4373-BF30-BA111797E714}" srcId="{59CB0DF1-3388-4C1C-BF4B-B6FF5643E4EE}" destId="{3A103A3C-6B58-413F-B676-6F8BB1867192}" srcOrd="0" destOrd="0" parTransId="{35FC8357-07B1-4E64-84D1-82858E85583E}" sibTransId="{6C8CDAD1-85CC-4E6E-914C-403D6DC0D589}"/>
    <dgm:cxn modelId="{8A0870AB-6929-4389-9BAB-DE20712A60EF}" type="presOf" srcId="{072C03E2-F8A3-456B-99A5-F14E29850091}" destId="{B5DCA245-3FCC-4BCE-AB6B-D2EA77B06C78}" srcOrd="1" destOrd="0" presId="urn:microsoft.com/office/officeart/2005/8/layout/hProcess4"/>
    <dgm:cxn modelId="{BEA77206-BA53-46BA-BC0F-3BBBDF4DBE2A}" srcId="{4BFD78DD-221D-4870-BB2E-D5C40DA06414}" destId="{4D4E8ACB-2DA0-4BEA-9C42-D42A84F88BBE}" srcOrd="0" destOrd="0" parTransId="{27A2D5A1-219E-457F-9D7D-311773913BE2}" sibTransId="{5D510E56-69A0-4359-BA9D-7EAD0D4CA8C7}"/>
    <dgm:cxn modelId="{3D2CE855-AA67-4476-A85D-9148C76B4CD3}" srcId="{4BFD78DD-221D-4870-BB2E-D5C40DA06414}" destId="{6C0E19BF-7654-43BB-BA9E-59CF613D28C8}" srcOrd="1" destOrd="0" parTransId="{4D3DC918-FE35-4B83-89A8-DCDB7203EE81}" sibTransId="{EDFCB067-3998-44B0-BD37-3C5EEC66D712}"/>
    <dgm:cxn modelId="{4E2FBBAE-FDE6-4487-B00D-FAB7D442560E}" srcId="{A9005527-2431-4FAB-9E96-4C80E5918116}" destId="{4BFD78DD-221D-4870-BB2E-D5C40DA06414}" srcOrd="2" destOrd="0" parTransId="{798FA5EE-72BF-4DB0-9EEC-E9131F57BEA1}" sibTransId="{6E1CD23A-486D-4681-8ACA-4BE0B3A4CEC9}"/>
    <dgm:cxn modelId="{35B4C014-B12D-44BB-89E9-25DD109192C2}" srcId="{538D3E95-8862-4702-9DF4-874136E7A68A}" destId="{59CB0DF1-3388-4C1C-BF4B-B6FF5643E4EE}" srcOrd="2" destOrd="0" parTransId="{741CC04B-B945-4E23-A377-04E584AADF7D}" sibTransId="{2E430ACE-BB76-4A57-A3D6-5433F90B7B58}"/>
    <dgm:cxn modelId="{9AC21A7B-9B2F-4F72-88B5-F8DE05556B70}" type="presOf" srcId="{4BFD78DD-221D-4870-BB2E-D5C40DA06414}" destId="{37CA6647-ED1E-47D6-8F77-B3834276A867}" srcOrd="0" destOrd="0" presId="urn:microsoft.com/office/officeart/2005/8/layout/hProcess4"/>
    <dgm:cxn modelId="{728F64C4-0264-4731-970F-C2F3B64EBA60}" type="presOf" srcId="{4D4E8ACB-2DA0-4BEA-9C42-D42A84F88BBE}" destId="{86EA17A9-8469-4879-A941-6026A436F28A}" srcOrd="1" destOrd="0" presId="urn:microsoft.com/office/officeart/2005/8/layout/hProcess4"/>
    <dgm:cxn modelId="{E5F8BFED-3217-40A7-830C-41CB2C8A929F}" type="presOf" srcId="{072C03E2-F8A3-456B-99A5-F14E29850091}" destId="{DBF12506-BBAE-46DF-A73C-6758FAC8065E}" srcOrd="0" destOrd="0" presId="urn:microsoft.com/office/officeart/2005/8/layout/hProcess4"/>
    <dgm:cxn modelId="{314FBCA7-BA1B-40A6-A44A-359B2725F0AD}" srcId="{A9005527-2431-4FAB-9E96-4C80E5918116}" destId="{538D3E95-8862-4702-9DF4-874136E7A68A}" srcOrd="0" destOrd="0" parTransId="{7DBA80D5-6661-40C9-A29C-7FED0443B5A4}" sibTransId="{8D3B340B-6801-4440-B116-1707907D4E06}"/>
    <dgm:cxn modelId="{AAFDB01E-42F2-4E24-8F30-E3504AF1F627}" type="presOf" srcId="{6C0E19BF-7654-43BB-BA9E-59CF613D28C8}" destId="{86EA17A9-8469-4879-A941-6026A436F28A}" srcOrd="1" destOrd="1" presId="urn:microsoft.com/office/officeart/2005/8/layout/hProcess4"/>
    <dgm:cxn modelId="{FA6598D8-759A-4D19-B743-52F30E9321B3}" type="presOf" srcId="{6E89FB29-632F-40C0-8665-D95721E49C29}" destId="{B5DCA245-3FCC-4BCE-AB6B-D2EA77B06C78}" srcOrd="1" destOrd="1" presId="urn:microsoft.com/office/officeart/2005/8/layout/hProcess4"/>
    <dgm:cxn modelId="{AE95F19F-2DEE-45FE-8A84-40CB99C46394}" type="presOf" srcId="{6C0E19BF-7654-43BB-BA9E-59CF613D28C8}" destId="{4E9517FF-D6C2-496D-A5F4-1A69368A9150}" srcOrd="0" destOrd="1" presId="urn:microsoft.com/office/officeart/2005/8/layout/hProcess4"/>
    <dgm:cxn modelId="{418060D5-5FD7-46F1-ABC0-DAF24D0A6C66}" type="presOf" srcId="{20F2D1FA-C93F-45E1-81B3-D9FBCFB25AF6}" destId="{86EA17A9-8469-4879-A941-6026A436F28A}" srcOrd="1" destOrd="2" presId="urn:microsoft.com/office/officeart/2005/8/layout/hProcess4"/>
    <dgm:cxn modelId="{0196B72F-A527-4B12-B899-197524EC346B}" type="presOf" srcId="{20F2D1FA-C93F-45E1-81B3-D9FBCFB25AF6}" destId="{4E9517FF-D6C2-496D-A5F4-1A69368A9150}" srcOrd="0" destOrd="2" presId="urn:microsoft.com/office/officeart/2005/8/layout/hProcess4"/>
    <dgm:cxn modelId="{75A2E763-F8D2-4391-BD94-0E715C3B5563}" type="presOf" srcId="{A9005527-2431-4FAB-9E96-4C80E5918116}" destId="{650EEF3A-F911-4328-9DDB-C510B1130CB7}" srcOrd="0" destOrd="0" presId="urn:microsoft.com/office/officeart/2005/8/layout/hProcess4"/>
    <dgm:cxn modelId="{81C0942D-3C28-46C6-9BBE-A03CC06BEFA4}" type="presOf" srcId="{3C529383-65D2-4016-B7D8-14C222D07D07}" destId="{4DC893CA-FC5C-4739-92FA-7642A43A3377}" srcOrd="1" destOrd="0" presId="urn:microsoft.com/office/officeart/2005/8/layout/hProcess4"/>
    <dgm:cxn modelId="{DA497844-E825-4E52-A567-06B37EC1CC93}" type="presOf" srcId="{126119F4-1460-4C24-A3D9-278FC0B430CF}" destId="{DBF12506-BBAE-46DF-A73C-6758FAC8065E}" srcOrd="0" destOrd="4" presId="urn:microsoft.com/office/officeart/2005/8/layout/hProcess4"/>
    <dgm:cxn modelId="{832BABAB-F7BB-4637-AF6B-83BDFAA84D41}" type="presOf" srcId="{1135A77F-8FFA-464E-BFCD-9DF6D8415C38}" destId="{2E367C45-CFF5-426C-B7A2-B6CFD4016354}" srcOrd="0" destOrd="0" presId="urn:microsoft.com/office/officeart/2005/8/layout/hProcess4"/>
    <dgm:cxn modelId="{0BA8427C-3A2E-42E0-9CB2-01A11DB00411}" srcId="{4BFD78DD-221D-4870-BB2E-D5C40DA06414}" destId="{20F2D1FA-C93F-45E1-81B3-D9FBCFB25AF6}" srcOrd="2" destOrd="0" parTransId="{A8D037BA-B447-4569-982F-F8BAA8E8A82C}" sibTransId="{BA5CAF7D-C8EF-48F4-B3B1-46BB25B06239}"/>
    <dgm:cxn modelId="{B79155C8-A3DF-43F7-94FB-869D0239AF01}" type="presOf" srcId="{4D4E8ACB-2DA0-4BEA-9C42-D42A84F88BBE}" destId="{4E9517FF-D6C2-496D-A5F4-1A69368A9150}" srcOrd="0" destOrd="0" presId="urn:microsoft.com/office/officeart/2005/8/layout/hProcess4"/>
    <dgm:cxn modelId="{2D5F2889-F9C8-46BE-96AB-30619685B0C7}" type="presOf" srcId="{8D3B340B-6801-4440-B116-1707907D4E06}" destId="{53594683-787D-4729-B742-0412B3907234}" srcOrd="0" destOrd="0" presId="urn:microsoft.com/office/officeart/2005/8/layout/hProcess4"/>
    <dgm:cxn modelId="{56AD277D-9D29-47E4-BE49-6C38B41AC42F}" type="presOf" srcId="{538D3E95-8862-4702-9DF4-874136E7A68A}" destId="{B872CE87-2066-4D1D-9952-8E4D8E068B1D}" srcOrd="0" destOrd="0" presId="urn:microsoft.com/office/officeart/2005/8/layout/hProcess4"/>
    <dgm:cxn modelId="{64001AF9-2CC4-4686-B7F0-22137539B72E}" srcId="{59CB0DF1-3388-4C1C-BF4B-B6FF5643E4EE}" destId="{126119F4-1460-4C24-A3D9-278FC0B430CF}" srcOrd="1" destOrd="0" parTransId="{F8338460-79AB-4827-8BAB-92AE5771E19A}" sibTransId="{BE8D3309-84B8-4910-B074-B03319E1BA4D}"/>
    <dgm:cxn modelId="{D676B5B3-9707-4C37-B7E4-3856AF08A7C9}" srcId="{538D3E95-8862-4702-9DF4-874136E7A68A}" destId="{6E89FB29-632F-40C0-8665-D95721E49C29}" srcOrd="1" destOrd="0" parTransId="{B1E396CF-ABE3-4375-8201-FD1EF6C385DE}" sibTransId="{DD9C3433-0FCC-4D13-B62A-021275D4DBE0}"/>
    <dgm:cxn modelId="{1F2F01D7-2212-4343-A48A-3830E870BE4E}" type="presOf" srcId="{59CB0DF1-3388-4C1C-BF4B-B6FF5643E4EE}" destId="{B5DCA245-3FCC-4BCE-AB6B-D2EA77B06C78}" srcOrd="1" destOrd="2" presId="urn:microsoft.com/office/officeart/2005/8/layout/hProcess4"/>
    <dgm:cxn modelId="{77DC5835-6E27-4D9E-ABE9-CA05AB0F084D}" type="presParOf" srcId="{650EEF3A-F911-4328-9DDB-C510B1130CB7}" destId="{6DEE9BBD-B381-424B-B62D-E358E44F18BD}" srcOrd="0" destOrd="0" presId="urn:microsoft.com/office/officeart/2005/8/layout/hProcess4"/>
    <dgm:cxn modelId="{73F9D811-22D9-4A7A-B58B-8BB54B5AD210}" type="presParOf" srcId="{650EEF3A-F911-4328-9DDB-C510B1130CB7}" destId="{1DE1C6B3-68EE-4BC8-B238-32B2F6A8F705}" srcOrd="1" destOrd="0" presId="urn:microsoft.com/office/officeart/2005/8/layout/hProcess4"/>
    <dgm:cxn modelId="{53D01E6A-F5F4-4286-B693-61727F2864C4}" type="presParOf" srcId="{650EEF3A-F911-4328-9DDB-C510B1130CB7}" destId="{0D70ECC0-E629-47BB-B3B2-6D77B5F3D3C4}" srcOrd="2" destOrd="0" presId="urn:microsoft.com/office/officeart/2005/8/layout/hProcess4"/>
    <dgm:cxn modelId="{BCCDE991-E2BD-4311-A0B5-182B0C478FD6}" type="presParOf" srcId="{0D70ECC0-E629-47BB-B3B2-6D77B5F3D3C4}" destId="{E41A1501-8138-4162-836D-2000F0B7AAC0}" srcOrd="0" destOrd="0" presId="urn:microsoft.com/office/officeart/2005/8/layout/hProcess4"/>
    <dgm:cxn modelId="{EC682D54-D89B-4D7C-8D90-AA8C8E4D9C6D}" type="presParOf" srcId="{E41A1501-8138-4162-836D-2000F0B7AAC0}" destId="{9FE665A2-3F1A-472D-91FD-0A84336B5707}" srcOrd="0" destOrd="0" presId="urn:microsoft.com/office/officeart/2005/8/layout/hProcess4"/>
    <dgm:cxn modelId="{36A4F609-0CCC-49C5-B61D-68178C4A884A}" type="presParOf" srcId="{E41A1501-8138-4162-836D-2000F0B7AAC0}" destId="{DBF12506-BBAE-46DF-A73C-6758FAC8065E}" srcOrd="1" destOrd="0" presId="urn:microsoft.com/office/officeart/2005/8/layout/hProcess4"/>
    <dgm:cxn modelId="{6EA66DE5-6668-4AF2-AF98-AC38A7F018E2}" type="presParOf" srcId="{E41A1501-8138-4162-836D-2000F0B7AAC0}" destId="{B5DCA245-3FCC-4BCE-AB6B-D2EA77B06C78}" srcOrd="2" destOrd="0" presId="urn:microsoft.com/office/officeart/2005/8/layout/hProcess4"/>
    <dgm:cxn modelId="{FDE6E306-D3DD-4CCB-931B-7BF0AF8E3001}" type="presParOf" srcId="{E41A1501-8138-4162-836D-2000F0B7AAC0}" destId="{B872CE87-2066-4D1D-9952-8E4D8E068B1D}" srcOrd="3" destOrd="0" presId="urn:microsoft.com/office/officeart/2005/8/layout/hProcess4"/>
    <dgm:cxn modelId="{EE227301-09F9-4AB5-B0D1-3B82E9CBAA26}" type="presParOf" srcId="{E41A1501-8138-4162-836D-2000F0B7AAC0}" destId="{940C5DED-AD41-40BD-9709-3AFD091A4CD5}" srcOrd="4" destOrd="0" presId="urn:microsoft.com/office/officeart/2005/8/layout/hProcess4"/>
    <dgm:cxn modelId="{3E60D922-E2D6-45A2-99C9-66EDD8A50B78}" type="presParOf" srcId="{0D70ECC0-E629-47BB-B3B2-6D77B5F3D3C4}" destId="{53594683-787D-4729-B742-0412B3907234}" srcOrd="1" destOrd="0" presId="urn:microsoft.com/office/officeart/2005/8/layout/hProcess4"/>
    <dgm:cxn modelId="{2F006B79-CBF2-4D9C-B2A5-6D9FE9B5F621}" type="presParOf" srcId="{0D70ECC0-E629-47BB-B3B2-6D77B5F3D3C4}" destId="{755D93EC-C1A2-4E71-93DB-49030DE49AFA}" srcOrd="2" destOrd="0" presId="urn:microsoft.com/office/officeart/2005/8/layout/hProcess4"/>
    <dgm:cxn modelId="{0397EC7C-ABEF-4102-A6B4-30F28EAC76B6}" type="presParOf" srcId="{755D93EC-C1A2-4E71-93DB-49030DE49AFA}" destId="{A94A4AA7-0131-4674-8AEB-FE70B7FA6988}" srcOrd="0" destOrd="0" presId="urn:microsoft.com/office/officeart/2005/8/layout/hProcess4"/>
    <dgm:cxn modelId="{55BFCC6E-B592-4476-AF42-B13B6B8AE7EA}" type="presParOf" srcId="{755D93EC-C1A2-4E71-93DB-49030DE49AFA}" destId="{A0C11D98-1BF4-4A51-9906-06F8D573F1F1}" srcOrd="1" destOrd="0" presId="urn:microsoft.com/office/officeart/2005/8/layout/hProcess4"/>
    <dgm:cxn modelId="{947E665C-38C3-4FF8-92F6-A180734AB430}" type="presParOf" srcId="{755D93EC-C1A2-4E71-93DB-49030DE49AFA}" destId="{4DC893CA-FC5C-4739-92FA-7642A43A3377}" srcOrd="2" destOrd="0" presId="urn:microsoft.com/office/officeart/2005/8/layout/hProcess4"/>
    <dgm:cxn modelId="{8A7A656D-3486-4FA5-AA54-C7E424B38DA2}" type="presParOf" srcId="{755D93EC-C1A2-4E71-93DB-49030DE49AFA}" destId="{2E367C45-CFF5-426C-B7A2-B6CFD4016354}" srcOrd="3" destOrd="0" presId="urn:microsoft.com/office/officeart/2005/8/layout/hProcess4"/>
    <dgm:cxn modelId="{68EAE3A3-F037-4E6E-9639-2A4D2B310B5D}" type="presParOf" srcId="{755D93EC-C1A2-4E71-93DB-49030DE49AFA}" destId="{2C26AA42-A373-4608-AD4A-8127C16D7D75}" srcOrd="4" destOrd="0" presId="urn:microsoft.com/office/officeart/2005/8/layout/hProcess4"/>
    <dgm:cxn modelId="{599C9238-5841-4111-BC35-A522F55CD843}" type="presParOf" srcId="{0D70ECC0-E629-47BB-B3B2-6D77B5F3D3C4}" destId="{E07147AD-DD67-45E8-A955-476E0072998F}" srcOrd="3" destOrd="0" presId="urn:microsoft.com/office/officeart/2005/8/layout/hProcess4"/>
    <dgm:cxn modelId="{85F9B9F9-7911-41B7-8FD7-43483364B8A4}" type="presParOf" srcId="{0D70ECC0-E629-47BB-B3B2-6D77B5F3D3C4}" destId="{9772D07F-1C48-45F1-95A9-8397894F0C85}" srcOrd="4" destOrd="0" presId="urn:microsoft.com/office/officeart/2005/8/layout/hProcess4"/>
    <dgm:cxn modelId="{F5712BF1-A823-48D2-AD34-39EA14215E7B}" type="presParOf" srcId="{9772D07F-1C48-45F1-95A9-8397894F0C85}" destId="{59EE866F-A921-403C-AEE2-9B5276F64009}" srcOrd="0" destOrd="0" presId="urn:microsoft.com/office/officeart/2005/8/layout/hProcess4"/>
    <dgm:cxn modelId="{63AF6D47-3229-44EA-A487-0539D5F2FDE3}" type="presParOf" srcId="{9772D07F-1C48-45F1-95A9-8397894F0C85}" destId="{4E9517FF-D6C2-496D-A5F4-1A69368A9150}" srcOrd="1" destOrd="0" presId="urn:microsoft.com/office/officeart/2005/8/layout/hProcess4"/>
    <dgm:cxn modelId="{7A3E8226-340D-49E7-BC30-60D6584D80B2}" type="presParOf" srcId="{9772D07F-1C48-45F1-95A9-8397894F0C85}" destId="{86EA17A9-8469-4879-A941-6026A436F28A}" srcOrd="2" destOrd="0" presId="urn:microsoft.com/office/officeart/2005/8/layout/hProcess4"/>
    <dgm:cxn modelId="{D0C0D822-3E90-4F8B-9673-744ACC7A35C1}" type="presParOf" srcId="{9772D07F-1C48-45F1-95A9-8397894F0C85}" destId="{37CA6647-ED1E-47D6-8F77-B3834276A867}" srcOrd="3" destOrd="0" presId="urn:microsoft.com/office/officeart/2005/8/layout/hProcess4"/>
    <dgm:cxn modelId="{00CBD741-C95B-429B-AD92-F44AEC1A02F8}" type="presParOf" srcId="{9772D07F-1C48-45F1-95A9-8397894F0C85}" destId="{8130880C-D47F-402E-9B28-41B1FAD7D8C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B4AED-A048-4C74-B39E-FFDDC06469B6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559C52-63D9-4DFF-A58F-C51749BC25F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 год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324D8-E094-49AB-9762-71B4ACC700E9}" type="parTrans" cxnId="{21AC8DC9-72C8-4AB5-BC89-8BB8DA703D34}">
      <dgm:prSet/>
      <dgm:spPr/>
      <dgm:t>
        <a:bodyPr/>
        <a:lstStyle/>
        <a:p>
          <a:endParaRPr lang="ru-RU"/>
        </a:p>
      </dgm:t>
    </dgm:pt>
    <dgm:pt modelId="{72442AF2-3D24-4253-8986-71CCB02695B2}" type="sibTrans" cxnId="{21AC8DC9-72C8-4AB5-BC89-8BB8DA703D34}">
      <dgm:prSet/>
      <dgm:spPr/>
      <dgm:t>
        <a:bodyPr/>
        <a:lstStyle/>
        <a:p>
          <a:endParaRPr lang="ru-RU"/>
        </a:p>
      </dgm:t>
    </dgm:pt>
    <dgm:pt modelId="{7CE28F2E-66B9-421D-AE23-07CCD8C85AC0}">
      <dgm:prSet phldrT="[Текст]"/>
      <dgm:spPr/>
      <dgm:t>
        <a:bodyPr/>
        <a:lstStyle/>
        <a:p>
          <a:r>
            <a:rPr lang="ru-RU" b="1" dirty="0" smtClean="0"/>
            <a:t>2 518 тыс. рублей</a:t>
          </a:r>
          <a:endParaRPr lang="ru-RU" dirty="0"/>
        </a:p>
      </dgm:t>
    </dgm:pt>
    <dgm:pt modelId="{C6A166C1-CC9B-4B15-A769-718E32047FB0}" type="parTrans" cxnId="{4640E188-022E-4C24-8C3C-5BE4EE410DFF}">
      <dgm:prSet/>
      <dgm:spPr/>
      <dgm:t>
        <a:bodyPr/>
        <a:lstStyle/>
        <a:p>
          <a:endParaRPr lang="ru-RU"/>
        </a:p>
      </dgm:t>
    </dgm:pt>
    <dgm:pt modelId="{D96CA71A-782A-4C71-A95D-7C6779910346}" type="sibTrans" cxnId="{4640E188-022E-4C24-8C3C-5BE4EE410DFF}">
      <dgm:prSet/>
      <dgm:spPr/>
      <dgm:t>
        <a:bodyPr/>
        <a:lstStyle/>
        <a:p>
          <a:endParaRPr lang="ru-RU"/>
        </a:p>
      </dgm:t>
    </dgm:pt>
    <dgm:pt modelId="{76C85FC4-35D1-4FC3-95E1-3AFFC2CA59D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год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CC07FA-4DDD-4EF6-8785-8BDA2DFF44F6}" type="parTrans" cxnId="{12D11E09-2F43-4624-86CC-7B90DFF3C510}">
      <dgm:prSet/>
      <dgm:spPr/>
      <dgm:t>
        <a:bodyPr/>
        <a:lstStyle/>
        <a:p>
          <a:endParaRPr lang="ru-RU"/>
        </a:p>
      </dgm:t>
    </dgm:pt>
    <dgm:pt modelId="{2D13FA31-F3B7-4555-B0D5-7C6981D50345}" type="sibTrans" cxnId="{12D11E09-2F43-4624-86CC-7B90DFF3C510}">
      <dgm:prSet/>
      <dgm:spPr/>
      <dgm:t>
        <a:bodyPr/>
        <a:lstStyle/>
        <a:p>
          <a:endParaRPr lang="ru-RU"/>
        </a:p>
      </dgm:t>
    </dgm:pt>
    <dgm:pt modelId="{6B7C8E32-3FC9-429A-8F33-B0AEDA31875B}">
      <dgm:prSet phldrT="[Текст]"/>
      <dgm:spPr/>
      <dgm:t>
        <a:bodyPr/>
        <a:lstStyle/>
        <a:p>
          <a:r>
            <a:rPr lang="ru-RU" b="1" dirty="0" smtClean="0"/>
            <a:t>2 518 тыс. рублей</a:t>
          </a:r>
          <a:endParaRPr lang="ru-RU" dirty="0"/>
        </a:p>
      </dgm:t>
    </dgm:pt>
    <dgm:pt modelId="{1D7D9835-C69A-4E6F-BBA1-94113BD39BFE}" type="parTrans" cxnId="{AC49B2F6-E86E-4372-B9B6-1F3BBD63D1B0}">
      <dgm:prSet/>
      <dgm:spPr/>
      <dgm:t>
        <a:bodyPr/>
        <a:lstStyle/>
        <a:p>
          <a:endParaRPr lang="ru-RU"/>
        </a:p>
      </dgm:t>
    </dgm:pt>
    <dgm:pt modelId="{1C2FEDEA-3ADB-45C9-B3D3-77A0D9B96A21}" type="sibTrans" cxnId="{AC49B2F6-E86E-4372-B9B6-1F3BBD63D1B0}">
      <dgm:prSet/>
      <dgm:spPr/>
      <dgm:t>
        <a:bodyPr/>
        <a:lstStyle/>
        <a:p>
          <a:endParaRPr lang="ru-RU"/>
        </a:p>
      </dgm:t>
    </dgm:pt>
    <dgm:pt modelId="{801BD25F-4CB1-400E-9A52-CF88E6954AD5}" type="pres">
      <dgm:prSet presAssocID="{30FB4AED-A048-4C74-B39E-FFDDC06469B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1375AB-10CE-4B4E-8994-3C5082AA9800}" type="pres">
      <dgm:prSet presAssocID="{34559C52-63D9-4DFF-A58F-C51749BC25F9}" presName="horFlow" presStyleCnt="0"/>
      <dgm:spPr/>
    </dgm:pt>
    <dgm:pt modelId="{41017DDD-E697-4913-88B5-9F23B1CFE8F3}" type="pres">
      <dgm:prSet presAssocID="{34559C52-63D9-4DFF-A58F-C51749BC25F9}" presName="bigChev" presStyleLbl="node1" presStyleIdx="0" presStyleCnt="2"/>
      <dgm:spPr/>
      <dgm:t>
        <a:bodyPr/>
        <a:lstStyle/>
        <a:p>
          <a:endParaRPr lang="ru-RU"/>
        </a:p>
      </dgm:t>
    </dgm:pt>
    <dgm:pt modelId="{FEEC59B7-1737-449A-B7AE-50585B60B983}" type="pres">
      <dgm:prSet presAssocID="{C6A166C1-CC9B-4B15-A769-718E32047FB0}" presName="parTrans" presStyleCnt="0"/>
      <dgm:spPr/>
    </dgm:pt>
    <dgm:pt modelId="{A9279EF6-B114-44CB-BCB1-82F2B82A173A}" type="pres">
      <dgm:prSet presAssocID="{7CE28F2E-66B9-421D-AE23-07CCD8C85AC0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85C1E-D67A-4F33-8A21-5ABAE65FF7BC}" type="pres">
      <dgm:prSet presAssocID="{34559C52-63D9-4DFF-A58F-C51749BC25F9}" presName="vSp" presStyleCnt="0"/>
      <dgm:spPr/>
    </dgm:pt>
    <dgm:pt modelId="{13594877-D049-46DF-B362-7881BD63F401}" type="pres">
      <dgm:prSet presAssocID="{76C85FC4-35D1-4FC3-95E1-3AFFC2CA59D0}" presName="horFlow" presStyleCnt="0"/>
      <dgm:spPr/>
    </dgm:pt>
    <dgm:pt modelId="{9A4D7FD7-C476-449A-A0DD-DFB1BEE87A5E}" type="pres">
      <dgm:prSet presAssocID="{76C85FC4-35D1-4FC3-95E1-3AFFC2CA59D0}" presName="bigChev" presStyleLbl="node1" presStyleIdx="1" presStyleCnt="2"/>
      <dgm:spPr/>
      <dgm:t>
        <a:bodyPr/>
        <a:lstStyle/>
        <a:p>
          <a:endParaRPr lang="ru-RU"/>
        </a:p>
      </dgm:t>
    </dgm:pt>
    <dgm:pt modelId="{870BC1BC-AEB6-4765-9E35-3346B8092717}" type="pres">
      <dgm:prSet presAssocID="{1D7D9835-C69A-4E6F-BBA1-94113BD39BFE}" presName="parTrans" presStyleCnt="0"/>
      <dgm:spPr/>
    </dgm:pt>
    <dgm:pt modelId="{33EEC7AC-B490-41B4-AAB9-C78B8BDE7EF0}" type="pres">
      <dgm:prSet presAssocID="{6B7C8E32-3FC9-429A-8F33-B0AEDA31875B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2B1C3-D2C6-415B-A7F0-63231BBE9E8C}" type="presOf" srcId="{34559C52-63D9-4DFF-A58F-C51749BC25F9}" destId="{41017DDD-E697-4913-88B5-9F23B1CFE8F3}" srcOrd="0" destOrd="0" presId="urn:microsoft.com/office/officeart/2005/8/layout/lProcess3"/>
    <dgm:cxn modelId="{4640E188-022E-4C24-8C3C-5BE4EE410DFF}" srcId="{34559C52-63D9-4DFF-A58F-C51749BC25F9}" destId="{7CE28F2E-66B9-421D-AE23-07CCD8C85AC0}" srcOrd="0" destOrd="0" parTransId="{C6A166C1-CC9B-4B15-A769-718E32047FB0}" sibTransId="{D96CA71A-782A-4C71-A95D-7C6779910346}"/>
    <dgm:cxn modelId="{AC49B2F6-E86E-4372-B9B6-1F3BBD63D1B0}" srcId="{76C85FC4-35D1-4FC3-95E1-3AFFC2CA59D0}" destId="{6B7C8E32-3FC9-429A-8F33-B0AEDA31875B}" srcOrd="0" destOrd="0" parTransId="{1D7D9835-C69A-4E6F-BBA1-94113BD39BFE}" sibTransId="{1C2FEDEA-3ADB-45C9-B3D3-77A0D9B96A21}"/>
    <dgm:cxn modelId="{AF0341BC-9562-47C5-B67D-495DDB62EC67}" type="presOf" srcId="{6B7C8E32-3FC9-429A-8F33-B0AEDA31875B}" destId="{33EEC7AC-B490-41B4-AAB9-C78B8BDE7EF0}" srcOrd="0" destOrd="0" presId="urn:microsoft.com/office/officeart/2005/8/layout/lProcess3"/>
    <dgm:cxn modelId="{21AC8DC9-72C8-4AB5-BC89-8BB8DA703D34}" srcId="{30FB4AED-A048-4C74-B39E-FFDDC06469B6}" destId="{34559C52-63D9-4DFF-A58F-C51749BC25F9}" srcOrd="0" destOrd="0" parTransId="{03C324D8-E094-49AB-9762-71B4ACC700E9}" sibTransId="{72442AF2-3D24-4253-8986-71CCB02695B2}"/>
    <dgm:cxn modelId="{12D11E09-2F43-4624-86CC-7B90DFF3C510}" srcId="{30FB4AED-A048-4C74-B39E-FFDDC06469B6}" destId="{76C85FC4-35D1-4FC3-95E1-3AFFC2CA59D0}" srcOrd="1" destOrd="0" parTransId="{3DCC07FA-4DDD-4EF6-8785-8BDA2DFF44F6}" sibTransId="{2D13FA31-F3B7-4555-B0D5-7C6981D50345}"/>
    <dgm:cxn modelId="{5596EAB5-E411-496F-9509-994B24A8B992}" type="presOf" srcId="{76C85FC4-35D1-4FC3-95E1-3AFFC2CA59D0}" destId="{9A4D7FD7-C476-449A-A0DD-DFB1BEE87A5E}" srcOrd="0" destOrd="0" presId="urn:microsoft.com/office/officeart/2005/8/layout/lProcess3"/>
    <dgm:cxn modelId="{82A87A46-FE7F-4813-9291-103E6D9CB34B}" type="presOf" srcId="{7CE28F2E-66B9-421D-AE23-07CCD8C85AC0}" destId="{A9279EF6-B114-44CB-BCB1-82F2B82A173A}" srcOrd="0" destOrd="0" presId="urn:microsoft.com/office/officeart/2005/8/layout/lProcess3"/>
    <dgm:cxn modelId="{E5D9FD2D-FE83-4E33-9AC6-2F500DB077AF}" type="presOf" srcId="{30FB4AED-A048-4C74-B39E-FFDDC06469B6}" destId="{801BD25F-4CB1-400E-9A52-CF88E6954AD5}" srcOrd="0" destOrd="0" presId="urn:microsoft.com/office/officeart/2005/8/layout/lProcess3"/>
    <dgm:cxn modelId="{3EEE0ACD-6862-4329-BA3F-EF67F09AB94B}" type="presParOf" srcId="{801BD25F-4CB1-400E-9A52-CF88E6954AD5}" destId="{C41375AB-10CE-4B4E-8994-3C5082AA9800}" srcOrd="0" destOrd="0" presId="urn:microsoft.com/office/officeart/2005/8/layout/lProcess3"/>
    <dgm:cxn modelId="{248F9533-9F9D-475C-86FA-5BE2A43C6F3B}" type="presParOf" srcId="{C41375AB-10CE-4B4E-8994-3C5082AA9800}" destId="{41017DDD-E697-4913-88B5-9F23B1CFE8F3}" srcOrd="0" destOrd="0" presId="urn:microsoft.com/office/officeart/2005/8/layout/lProcess3"/>
    <dgm:cxn modelId="{4003B1EB-B555-4601-A6CC-75DD3D353483}" type="presParOf" srcId="{C41375AB-10CE-4B4E-8994-3C5082AA9800}" destId="{FEEC59B7-1737-449A-B7AE-50585B60B983}" srcOrd="1" destOrd="0" presId="urn:microsoft.com/office/officeart/2005/8/layout/lProcess3"/>
    <dgm:cxn modelId="{F7B59594-1D9C-487A-B971-4D8CA3B2561E}" type="presParOf" srcId="{C41375AB-10CE-4B4E-8994-3C5082AA9800}" destId="{A9279EF6-B114-44CB-BCB1-82F2B82A173A}" srcOrd="2" destOrd="0" presId="urn:microsoft.com/office/officeart/2005/8/layout/lProcess3"/>
    <dgm:cxn modelId="{75A7FE75-91CB-4C64-9AE8-9917B1375CF0}" type="presParOf" srcId="{801BD25F-4CB1-400E-9A52-CF88E6954AD5}" destId="{A3E85C1E-D67A-4F33-8A21-5ABAE65FF7BC}" srcOrd="1" destOrd="0" presId="urn:microsoft.com/office/officeart/2005/8/layout/lProcess3"/>
    <dgm:cxn modelId="{9CAB2990-5027-44AD-BF3A-D99EAC55EE22}" type="presParOf" srcId="{801BD25F-4CB1-400E-9A52-CF88E6954AD5}" destId="{13594877-D049-46DF-B362-7881BD63F401}" srcOrd="2" destOrd="0" presId="urn:microsoft.com/office/officeart/2005/8/layout/lProcess3"/>
    <dgm:cxn modelId="{60F0BD79-0876-4F2F-AE18-1F0210813ADB}" type="presParOf" srcId="{13594877-D049-46DF-B362-7881BD63F401}" destId="{9A4D7FD7-C476-449A-A0DD-DFB1BEE87A5E}" srcOrd="0" destOrd="0" presId="urn:microsoft.com/office/officeart/2005/8/layout/lProcess3"/>
    <dgm:cxn modelId="{87AC40AF-1CD8-41EB-BF43-F0627CAD8B1E}" type="presParOf" srcId="{13594877-D049-46DF-B362-7881BD63F401}" destId="{870BC1BC-AEB6-4765-9E35-3346B8092717}" srcOrd="1" destOrd="0" presId="urn:microsoft.com/office/officeart/2005/8/layout/lProcess3"/>
    <dgm:cxn modelId="{2916A410-A4C4-4EEF-B6FC-B0688E55BC1A}" type="presParOf" srcId="{13594877-D049-46DF-B362-7881BD63F401}" destId="{33EEC7AC-B490-41B4-AAB9-C78B8BDE7EF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EF4FA-DBF5-4A82-8DEF-2D300276C8F2}">
      <dsp:nvSpPr>
        <dsp:cNvPr id="0" name=""/>
        <dsp:cNvSpPr/>
      </dsp:nvSpPr>
      <dsp:spPr>
        <a:xfrm>
          <a:off x="4770085" y="3328701"/>
          <a:ext cx="2587613" cy="245778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оснащение новых групп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детских садов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0607" y="3904425"/>
        <a:ext cx="1566569" cy="1263352"/>
      </dsp:txXfrm>
    </dsp:sp>
    <dsp:sp modelId="{E6E95770-797C-4D4B-BAC7-22B6972933DD}">
      <dsp:nvSpPr>
        <dsp:cNvPr id="0" name=""/>
        <dsp:cNvSpPr/>
      </dsp:nvSpPr>
      <dsp:spPr>
        <a:xfrm>
          <a:off x="1500203" y="2500326"/>
          <a:ext cx="3343240" cy="3200462"/>
        </a:xfrm>
        <a:prstGeom prst="gear6">
          <a:avLst/>
        </a:prstGeom>
        <a:gradFill rotWithShape="0">
          <a:gsLst>
            <a:gs pos="25000">
              <a:srgbClr val="009242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 объекта  муниципальной собственности здания школы 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15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адресу:  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ул. 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Ингельберга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52 </a:t>
          </a:r>
        </a:p>
      </dsp:txBody>
      <dsp:txXfrm>
        <a:off x="2326683" y="3310922"/>
        <a:ext cx="1690280" cy="1579270"/>
      </dsp:txXfrm>
    </dsp:sp>
    <dsp:sp modelId="{C11824B0-E2E7-4757-A55B-AD076E56D7F3}">
      <dsp:nvSpPr>
        <dsp:cNvPr id="0" name=""/>
        <dsp:cNvSpPr/>
      </dsp:nvSpPr>
      <dsp:spPr>
        <a:xfrm rot="20700000">
          <a:off x="3586176" y="198751"/>
          <a:ext cx="3255456" cy="3302065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Реконструкции зданий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детского сада № 79 "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Гусельки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адресам: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Туполева, 18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Баумана, 12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297428" y="925755"/>
        <a:ext cx="1832951" cy="1848057"/>
      </dsp:txXfrm>
    </dsp:sp>
    <dsp:sp modelId="{5E460091-4423-4240-AE01-E76397393938}">
      <dsp:nvSpPr>
        <dsp:cNvPr id="0" name=""/>
        <dsp:cNvSpPr/>
      </dsp:nvSpPr>
      <dsp:spPr>
        <a:xfrm>
          <a:off x="4643062" y="3000399"/>
          <a:ext cx="3436783" cy="3372083"/>
        </a:xfrm>
        <a:prstGeom prst="circularArrow">
          <a:avLst>
            <a:gd name="adj1" fmla="val 4688"/>
            <a:gd name="adj2" fmla="val 299029"/>
            <a:gd name="adj3" fmla="val 2546362"/>
            <a:gd name="adj4" fmla="val 15797696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6E524-5CB0-4DC0-AD91-081849EAB6D1}">
      <dsp:nvSpPr>
        <dsp:cNvPr id="0" name=""/>
        <dsp:cNvSpPr/>
      </dsp:nvSpPr>
      <dsp:spPr>
        <a:xfrm>
          <a:off x="785406" y="2071690"/>
          <a:ext cx="3032852" cy="30328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F693A-F981-4AD1-B7EE-E302F5B57C31}">
      <dsp:nvSpPr>
        <dsp:cNvPr id="0" name=""/>
        <dsp:cNvSpPr/>
      </dsp:nvSpPr>
      <dsp:spPr>
        <a:xfrm>
          <a:off x="2928927" y="142881"/>
          <a:ext cx="3270025" cy="32700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60DE-B9CD-44B8-85ED-932DCA48513F}">
      <dsp:nvSpPr>
        <dsp:cNvPr id="0" name=""/>
        <dsp:cNvSpPr/>
      </dsp:nvSpPr>
      <dsp:spPr>
        <a:xfrm>
          <a:off x="1529767" y="680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2015 год</a:t>
          </a:r>
          <a:endParaRPr lang="ru-RU" sz="2900" kern="1200" dirty="0"/>
        </a:p>
      </dsp:txBody>
      <dsp:txXfrm>
        <a:off x="1963418" y="680"/>
        <a:ext cx="1300953" cy="867301"/>
      </dsp:txXfrm>
    </dsp:sp>
    <dsp:sp modelId="{18BCE186-6151-4E2F-935C-609EC6E362C0}">
      <dsp:nvSpPr>
        <dsp:cNvPr id="0" name=""/>
        <dsp:cNvSpPr/>
      </dsp:nvSpPr>
      <dsp:spPr>
        <a:xfrm>
          <a:off x="3416149" y="74401"/>
          <a:ext cx="2403128" cy="71986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– 304 027 тыс. рублей</a:t>
          </a:r>
          <a:endParaRPr lang="ru-RU" sz="2400" kern="1200" dirty="0"/>
        </a:p>
      </dsp:txBody>
      <dsp:txXfrm>
        <a:off x="3776079" y="74401"/>
        <a:ext cx="1683268" cy="719860"/>
      </dsp:txXfrm>
    </dsp:sp>
    <dsp:sp modelId="{5CB881C7-52DF-4A0A-B030-53FDC93BA200}">
      <dsp:nvSpPr>
        <dsp:cNvPr id="0" name=""/>
        <dsp:cNvSpPr/>
      </dsp:nvSpPr>
      <dsp:spPr>
        <a:xfrm>
          <a:off x="1529767" y="989405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2016 год</a:t>
          </a:r>
          <a:endParaRPr lang="ru-RU" sz="2900" kern="1200" dirty="0"/>
        </a:p>
      </dsp:txBody>
      <dsp:txXfrm>
        <a:off x="1963418" y="989405"/>
        <a:ext cx="1300953" cy="867301"/>
      </dsp:txXfrm>
    </dsp:sp>
    <dsp:sp modelId="{BDCFD556-197F-4A41-A136-3E02B7B7569F}">
      <dsp:nvSpPr>
        <dsp:cNvPr id="0" name=""/>
        <dsp:cNvSpPr/>
      </dsp:nvSpPr>
      <dsp:spPr>
        <a:xfrm>
          <a:off x="3416149" y="1063125"/>
          <a:ext cx="2555073" cy="719860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– 318 714 тыс. рублей</a:t>
          </a:r>
          <a:endParaRPr lang="ru-RU" sz="2400" kern="1200" dirty="0"/>
        </a:p>
      </dsp:txBody>
      <dsp:txXfrm>
        <a:off x="3776079" y="1063125"/>
        <a:ext cx="1835213" cy="719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12506-BBAE-46DF-A73C-6758FAC8065E}">
      <dsp:nvSpPr>
        <dsp:cNvPr id="0" name=""/>
        <dsp:cNvSpPr/>
      </dsp:nvSpPr>
      <dsp:spPr>
        <a:xfrm>
          <a:off x="2274903" y="606439"/>
          <a:ext cx="1933396" cy="323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МП «Обеспечение пожарной безопасности» </a:t>
          </a:r>
          <a:br>
            <a:rPr lang="ru-RU" sz="1500" b="1" kern="1200" dirty="0" smtClean="0"/>
          </a:br>
          <a:r>
            <a:rPr lang="ru-RU" sz="1500" b="1" kern="1200" dirty="0" smtClean="0"/>
            <a:t>в т.ч.:</a:t>
          </a:r>
          <a:endParaRPr lang="ru-RU" sz="15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установка ПАК «Стрелец - Мониторинг»  </a:t>
          </a:r>
          <a:br>
            <a:rPr lang="ru-RU" sz="1400" i="1" kern="1200" dirty="0" smtClean="0"/>
          </a:br>
          <a:r>
            <a:rPr lang="ru-RU" sz="1400" b="1" i="1" kern="1200" dirty="0" smtClean="0"/>
            <a:t>- </a:t>
          </a:r>
          <a:r>
            <a:rPr lang="ru-RU" sz="1400" i="1" kern="1200" dirty="0" smtClean="0"/>
            <a:t> </a:t>
          </a:r>
          <a:r>
            <a:rPr lang="ru-RU" sz="1400" b="1" i="1" kern="1200" dirty="0" smtClean="0"/>
            <a:t>5 895 тыс. руб.</a:t>
          </a:r>
          <a:endParaRPr lang="ru-RU" sz="1400" b="1" i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на пути эвакуации </a:t>
          </a:r>
          <a:br>
            <a:rPr lang="ru-RU" sz="1400" i="1" kern="1200" dirty="0" smtClean="0"/>
          </a:br>
          <a:r>
            <a:rPr lang="ru-RU" sz="1400" b="1" i="1" kern="1200" dirty="0" smtClean="0"/>
            <a:t>- 867 тыс. руб.</a:t>
          </a:r>
          <a:endParaRPr lang="ru-RU" sz="1400" b="1" i="1" kern="1200" dirty="0"/>
        </a:p>
      </dsp:txBody>
      <dsp:txXfrm>
        <a:off x="2331530" y="663066"/>
        <a:ext cx="1820142" cy="2427107"/>
      </dsp:txXfrm>
    </dsp:sp>
    <dsp:sp modelId="{53594683-787D-4729-B742-0412B3907234}">
      <dsp:nvSpPr>
        <dsp:cNvPr id="0" name=""/>
        <dsp:cNvSpPr/>
      </dsp:nvSpPr>
      <dsp:spPr>
        <a:xfrm>
          <a:off x="504771" y="907097"/>
          <a:ext cx="4084880" cy="4084880"/>
        </a:xfrm>
        <a:prstGeom prst="leftCircularArrow">
          <a:avLst>
            <a:gd name="adj1" fmla="val 1036"/>
            <a:gd name="adj2" fmla="val 121465"/>
            <a:gd name="adj3" fmla="val 10336541"/>
            <a:gd name="adj4" fmla="val 17464054"/>
            <a:gd name="adj5" fmla="val 1209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72CE87-2066-4D1D-9952-8E4D8E068B1D}">
      <dsp:nvSpPr>
        <dsp:cNvPr id="0" name=""/>
        <dsp:cNvSpPr/>
      </dsp:nvSpPr>
      <dsp:spPr>
        <a:xfrm>
          <a:off x="2687902" y="452804"/>
          <a:ext cx="1584670" cy="630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6 762 </a:t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6359" y="471261"/>
        <a:ext cx="1547756" cy="593257"/>
      </dsp:txXfrm>
    </dsp:sp>
    <dsp:sp modelId="{A0C11D98-1BF4-4A51-9906-06F8D573F1F1}">
      <dsp:nvSpPr>
        <dsp:cNvPr id="0" name=""/>
        <dsp:cNvSpPr/>
      </dsp:nvSpPr>
      <dsp:spPr>
        <a:xfrm>
          <a:off x="289655" y="602939"/>
          <a:ext cx="1782753" cy="3236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Капитальный ремонт зданий, </a:t>
          </a:r>
          <a:br>
            <a:rPr lang="ru-RU" sz="1500" b="1" kern="1200" dirty="0" smtClean="0"/>
          </a:br>
          <a:r>
            <a:rPr lang="ru-RU" sz="1500" b="1" kern="1200" dirty="0" smtClean="0"/>
            <a:t>а также благоустройство прилегающей к ним территории </a:t>
          </a:r>
          <a:endParaRPr lang="ru-RU" sz="1500" kern="1200" dirty="0"/>
        </a:p>
      </dsp:txBody>
      <dsp:txXfrm>
        <a:off x="341870" y="1348730"/>
        <a:ext cx="1678323" cy="2438680"/>
      </dsp:txXfrm>
    </dsp:sp>
    <dsp:sp modelId="{E07147AD-DD67-45E8-A955-476E0072998F}">
      <dsp:nvSpPr>
        <dsp:cNvPr id="0" name=""/>
        <dsp:cNvSpPr/>
      </dsp:nvSpPr>
      <dsp:spPr>
        <a:xfrm>
          <a:off x="760635" y="-291740"/>
          <a:ext cx="4332313" cy="4332313"/>
        </a:xfrm>
        <a:prstGeom prst="circularArrow">
          <a:avLst>
            <a:gd name="adj1" fmla="val 977"/>
            <a:gd name="adj2" fmla="val 114377"/>
            <a:gd name="adj3" fmla="val 20400604"/>
            <a:gd name="adj4" fmla="val 13266003"/>
            <a:gd name="adj5" fmla="val 114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367C45-CFF5-426C-B7A2-B6CFD4016354}">
      <dsp:nvSpPr>
        <dsp:cNvPr id="0" name=""/>
        <dsp:cNvSpPr/>
      </dsp:nvSpPr>
      <dsp:spPr>
        <a:xfrm>
          <a:off x="641689" y="452809"/>
          <a:ext cx="1584670" cy="630171"/>
        </a:xfrm>
        <a:prstGeom prst="roundRect">
          <a:avLst>
            <a:gd name="adj" fmla="val 10000"/>
          </a:avLst>
        </a:prstGeom>
        <a:gradFill rotWithShape="0">
          <a:gsLst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7 241 </a:t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0146" y="471266"/>
        <a:ext cx="1547756" cy="593257"/>
      </dsp:txXfrm>
    </dsp:sp>
    <dsp:sp modelId="{4E9517FF-D6C2-496D-A5F4-1A69368A9150}">
      <dsp:nvSpPr>
        <dsp:cNvPr id="0" name=""/>
        <dsp:cNvSpPr/>
      </dsp:nvSpPr>
      <dsp:spPr>
        <a:xfrm>
          <a:off x="4344181" y="662314"/>
          <a:ext cx="1782753" cy="317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МП </a:t>
          </a:r>
          <a:br>
            <a:rPr lang="ru-RU" sz="1500" b="1" kern="1200" dirty="0" smtClean="0"/>
          </a:br>
          <a:r>
            <a:rPr lang="ru-RU" sz="1500" b="1" kern="1200" dirty="0" smtClean="0"/>
            <a:t>по созданию условий для улучшения качества жизни жителей </a:t>
          </a:r>
          <a:br>
            <a:rPr lang="ru-RU" sz="1500" b="1" kern="1200" dirty="0" smtClean="0"/>
          </a:br>
          <a:r>
            <a:rPr lang="ru-RU" sz="1500" b="1" kern="1200" dirty="0" smtClean="0"/>
            <a:t>г. о. Тольятти </a:t>
          </a:r>
          <a:br>
            <a:rPr lang="ru-RU" sz="1500" b="1" kern="1200" dirty="0" smtClean="0"/>
          </a:br>
          <a:r>
            <a:rPr lang="ru-RU" sz="1500" b="1" kern="1200" dirty="0" smtClean="0"/>
            <a:t>и обеспечения социальной стабильности</a:t>
          </a:r>
          <a:endParaRPr lang="ru-RU" sz="1500" b="1" kern="1200" dirty="0"/>
        </a:p>
      </dsp:txBody>
      <dsp:txXfrm>
        <a:off x="4396396" y="714529"/>
        <a:ext cx="1678323" cy="2392029"/>
      </dsp:txXfrm>
    </dsp:sp>
    <dsp:sp modelId="{37CA6647-ED1E-47D6-8F77-B3834276A867}">
      <dsp:nvSpPr>
        <dsp:cNvPr id="0" name=""/>
        <dsp:cNvSpPr/>
      </dsp:nvSpPr>
      <dsp:spPr>
        <a:xfrm>
          <a:off x="4663544" y="452804"/>
          <a:ext cx="1584670" cy="630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65 994 </a:t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2001" y="471261"/>
        <a:ext cx="1547756" cy="593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/>
          <p:nvPr/>
        </p:nvGrpSpPr>
        <p:grpSpPr>
          <a:xfrm>
            <a:off x="1047750" y="357166"/>
            <a:ext cx="8096250" cy="6096001"/>
            <a:chOff x="-1285916" y="0"/>
            <a:chExt cx="8096250" cy="6096001"/>
          </a:xfrm>
        </p:grpSpPr>
        <p:pic>
          <p:nvPicPr>
            <p:cNvPr id="12290" name="Picture 2" descr="http://www.tvoyrebenok.ru/images/presentation/school/b/017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85916" y="0"/>
              <a:ext cx="8096250" cy="609600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 userDrawn="1"/>
          </p:nvSpPr>
          <p:spPr>
            <a:xfrm>
              <a:off x="6357950" y="4429132"/>
              <a:ext cx="285752" cy="1643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47750" y="357166"/>
            <a:ext cx="8096250" cy="6096001"/>
            <a:chOff x="-1285916" y="0"/>
            <a:chExt cx="8096250" cy="6096001"/>
          </a:xfrm>
        </p:grpSpPr>
        <p:pic>
          <p:nvPicPr>
            <p:cNvPr id="8" name="Picture 2" descr="http://www.tvoyrebenok.ru/images/presentation/school/b/017.jp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285916" y="0"/>
              <a:ext cx="8096250" cy="6096001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6357950" y="4429132"/>
              <a:ext cx="285752" cy="1643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499C-7B90-4BD8-865C-903EED33074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jpeg"/><Relationship Id="rId10" Type="http://schemas.microsoft.com/office/2007/relationships/diagramDrawing" Target="../diagrams/drawing2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0.jpeg"/><Relationship Id="rId7" Type="http://schemas.openxmlformats.org/officeDocument/2006/relationships/diagramData" Target="../diagrams/data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diagramDrawing" Target="../diagrams/drawing4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49292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обсуждения утвержденных бюджетных ассигнований на плановый период 2016 года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распорядитель 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департамент образования мэрии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000240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14514" y="0"/>
            <a:ext cx="5857948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Оказание муниципальных услуг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отрасли «Образование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«Создание условий для удовлетворения запросов городского сообщества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личности в сфере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4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5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Сеть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учреждений</a:t>
            </a:r>
          </a:p>
        </p:txBody>
      </p:sp>
      <p:pic>
        <p:nvPicPr>
          <p:cNvPr id="4" name="Рисунок 3" descr="детский са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928670"/>
            <a:ext cx="1688789" cy="1428760"/>
          </a:xfrm>
          <a:prstGeom prst="rect">
            <a:avLst/>
          </a:prstGeom>
        </p:spPr>
      </p:pic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428868"/>
            <a:ext cx="1952785" cy="1364160"/>
          </a:xfrm>
          <a:prstGeom prst="rect">
            <a:avLst/>
          </a:prstGeom>
        </p:spPr>
      </p:pic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14751"/>
            <a:ext cx="2159712" cy="174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135729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65 – </a:t>
            </a:r>
            <a:r>
              <a:rPr lang="ru-RU" sz="3200" b="1" dirty="0" smtClean="0"/>
              <a:t>дошкольных учреждений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/>
              <a:t>75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общеобразовательных учреждений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385762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/>
              <a:t>19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учреждений </a:t>
            </a:r>
            <a:br>
              <a:rPr lang="ru-RU" sz="3200" b="1" dirty="0" smtClean="0"/>
            </a:br>
            <a:r>
              <a:rPr lang="ru-RU" sz="3200" b="1" dirty="0" smtClean="0"/>
              <a:t>внешкольной работы</a:t>
            </a:r>
            <a:endParaRPr lang="ru-RU" sz="3200" b="1" dirty="0"/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143107" y="5500701"/>
            <a:ext cx="1404947" cy="125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5558869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прочих учреждений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 noEditPoints="1"/>
          </p:cNvSpPr>
          <p:nvPr/>
        </p:nvSpPr>
        <p:spPr bwMode="gray">
          <a:xfrm>
            <a:off x="228632" y="1500174"/>
            <a:ext cx="89154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" cstate="print"/>
          <a:srcRect l="13836" t="9437" r="55298" b="33939"/>
          <a:stretch>
            <a:fillRect/>
          </a:stretch>
        </p:blipFill>
        <p:spPr bwMode="auto">
          <a:xfrm>
            <a:off x="5500694" y="3929066"/>
            <a:ext cx="2000264" cy="1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6650" r="43479" b="38032"/>
          <a:stretch>
            <a:fillRect/>
          </a:stretch>
        </p:blipFill>
        <p:spPr bwMode="auto">
          <a:xfrm>
            <a:off x="969484" y="1214422"/>
            <a:ext cx="22451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бюджета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1130842"/>
            <a:ext cx="2286016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2 231 971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85918" y="201887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1 868 050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285852" y="135729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363 921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57158" y="1928802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34375" t="59722" r="2734" b="33334"/>
          <a:stretch>
            <a:fillRect/>
          </a:stretch>
        </p:blipFill>
        <p:spPr bwMode="auto">
          <a:xfrm>
            <a:off x="0" y="5932884"/>
            <a:ext cx="9144000" cy="56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 l="13836" t="9437" r="55298" b="33939"/>
          <a:stretch>
            <a:fillRect/>
          </a:stretch>
        </p:blipFill>
        <p:spPr bwMode="auto">
          <a:xfrm>
            <a:off x="1500166" y="3616217"/>
            <a:ext cx="2000264" cy="1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928662" y="3616217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00232" y="400050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2 213 140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14546" y="357187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0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571736" y="3401903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213 140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3438" y="4500570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0760" y="428625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2 153 023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929322" y="400050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0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5643570" y="3643314"/>
            <a:ext cx="264320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153 023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38"/>
            <a:ext cx="8229600" cy="1428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Программные расходы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2016 год: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43050"/>
          <a:ext cx="896302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64357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МП «Дети городского округа Тольятти»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88" t="9464" r="96028" b="84227"/>
          <a:stretch>
            <a:fillRect/>
          </a:stretch>
        </p:blipFill>
        <p:spPr bwMode="auto">
          <a:xfrm>
            <a:off x="1714480" y="571501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66247" r="96028" b="24289"/>
          <a:stretch>
            <a:fillRect/>
          </a:stretch>
        </p:blipFill>
        <p:spPr bwMode="auto">
          <a:xfrm>
            <a:off x="4286248" y="2071678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14612" y="3857628"/>
            <a:ext cx="2928958" cy="523220"/>
          </a:xfrm>
          <a:prstGeom prst="rect">
            <a:avLst/>
          </a:prstGeom>
          <a:solidFill>
            <a:prstClr val="white">
              <a:alpha val="30000"/>
            </a:prst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2086162</a:t>
            </a:r>
            <a:r>
              <a:rPr lang="ru-RU" sz="2800" b="1" dirty="0" smtClean="0"/>
              <a:t> тыс. руб.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1928802"/>
            <a:ext cx="2571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МП «Обеспечение пожарной безопасности на объектах муниципальной собственности г.о.  Тольятти»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150017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867 тыс. руб.</a:t>
            </a:r>
            <a:endParaRPr lang="ru-RU" sz="28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794" t="36278" r="96028" b="54258"/>
          <a:stretch>
            <a:fillRect/>
          </a:stretch>
        </p:blipFill>
        <p:spPr bwMode="auto">
          <a:xfrm>
            <a:off x="142844" y="1571612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72000" y="2000240"/>
            <a:ext cx="3929090" cy="1631216"/>
          </a:xfrm>
          <a:prstGeom prst="rect">
            <a:avLst/>
          </a:prstGeom>
          <a:solidFill>
            <a:prstClr val="white">
              <a:alpha val="24000"/>
            </a:prst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МП по созданию условий для улучшения качества жизни жителей г.о. Тольятти и обеспечения социальной стабильности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3372" y="15716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65994 тыс. руб.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«Дети городского округа Тольятти»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на 2014-2016 годы: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467136"/>
          <a:ext cx="8643997" cy="51051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651844"/>
                <a:gridCol w="1412961"/>
                <a:gridCol w="1579192"/>
              </a:tblGrid>
              <a:tr h="54088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Задачи программы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2015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2016 год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1. Удовлетворить потребности населения в дошкольном образовании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326 896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318 714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2. Обеспечить безопасные условия пребывания детей в образовательных учреждениях за счет приведения зданий и сооружений в соответствие современным нормам и требованиям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26 119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3. Создать условия для развития личности детей и молодежи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2 518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2 518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4. Оказание муниципальных услуг в отрасли «Образование»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1 730 096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1 709 762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5. Создание условий для удовлетворения запросов городского сообщества и личности в сфере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54 755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55 168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2 140 384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2 086 162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00826" y="1142984"/>
            <a:ext cx="106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ds\Общие документы\Презентации для мэрии\июль 2015 Терлецкая\реконструкция\image-10-06-15-10-3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65627"/>
            <a:ext cx="2169281" cy="2892373"/>
          </a:xfrm>
          <a:prstGeom prst="rect">
            <a:avLst/>
          </a:prstGeom>
          <a:noFill/>
        </p:spPr>
      </p:pic>
      <p:pic>
        <p:nvPicPr>
          <p:cNvPr id="1026" name="Picture 2" descr="\\ads\Общие документы\Презентации для мэрии\июль 2015 Терлецкая\реконструкция\image-10-06-15-10-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8" y="1142984"/>
            <a:ext cx="2089560" cy="2786082"/>
          </a:xfrm>
          <a:prstGeom prst="rect">
            <a:avLst/>
          </a:prstGeom>
          <a:noFill/>
        </p:spPr>
      </p:pic>
      <p:pic>
        <p:nvPicPr>
          <p:cNvPr id="4102" name="Picture 6" descr="E:\соц политика\открытие групп\WP_20150529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65978"/>
            <a:ext cx="2928926" cy="1649170"/>
          </a:xfrm>
          <a:prstGeom prst="rect">
            <a:avLst/>
          </a:prstGeom>
          <a:noFill/>
        </p:spPr>
      </p:pic>
      <p:pic>
        <p:nvPicPr>
          <p:cNvPr id="17" name="Picture 3" descr="E:\соц политика\открытие групп\WP_20150527_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296" y="2143116"/>
            <a:ext cx="3453704" cy="1944653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/>
        </p:nvGraphicFramePr>
        <p:xfrm>
          <a:off x="-142908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71462"/>
            <a:ext cx="6643734" cy="1357322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«Дети городского округа Тольятти»: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«Удовлетворить потребности населения </a:t>
            </a:r>
            <a:b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дошкольном образовании»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1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38" y="1571612"/>
            <a:ext cx="300036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Сумма 16</a:t>
            </a:r>
            <a:r>
              <a:rPr lang="ru-RU" b="1" dirty="0"/>
              <a:t> 929  тыс. </a:t>
            </a:r>
            <a:r>
              <a:rPr lang="ru-RU" b="1" dirty="0" smtClean="0"/>
              <a:t>рублей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786190"/>
            <a:ext cx="278024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Сумма – 3783 тыс.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500570"/>
            <a:ext cx="3429024" cy="369332"/>
          </a:xfrm>
          <a:prstGeom prst="rect">
            <a:avLst/>
          </a:prstGeom>
          <a:solidFill>
            <a:prstClr val="white">
              <a:alpha val="50000"/>
            </a:prst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Сумма 1</a:t>
            </a:r>
            <a:r>
              <a:rPr lang="ru-RU" b="1" dirty="0"/>
              <a:t> 103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86544" cy="1357322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«Дети городского округа Тольятти»: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«Удовлетворить потребности населения </a:t>
            </a:r>
            <a:b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дошкольном образовании»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1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\\ads\Общие документы\Презентации для мэрии\июль 2015 Терлецкая\открытие групп\WP_20150527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298721" cy="1857388"/>
          </a:xfrm>
          <a:prstGeom prst="rect">
            <a:avLst/>
          </a:prstGeom>
          <a:noFill/>
        </p:spPr>
      </p:pic>
      <p:pic>
        <p:nvPicPr>
          <p:cNvPr id="2052" name="Picture 4" descr="\\ads\Общие документы\Презентации для мэрии\июль 2015 Терлецкая\открытие групп\WP_20150527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8157"/>
            <a:ext cx="3143240" cy="1769843"/>
          </a:xfrm>
          <a:prstGeom prst="rect">
            <a:avLst/>
          </a:prstGeom>
          <a:noFill/>
        </p:spPr>
      </p:pic>
      <p:pic>
        <p:nvPicPr>
          <p:cNvPr id="2055" name="Picture 7" descr="\\ads\users\noa\Мои документы\Картинки\5a39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76750"/>
            <a:ext cx="3810000" cy="2381250"/>
          </a:xfrm>
          <a:prstGeom prst="rect">
            <a:avLst/>
          </a:prstGeom>
          <a:noFill/>
        </p:spPr>
      </p:pic>
      <p:pic>
        <p:nvPicPr>
          <p:cNvPr id="2056" name="Picture 8" descr="\\ads\users\noa\Мои документы\Картинки\a4ffff6ba1b9d5d1428fde705d6e6e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2867" y="1928802"/>
            <a:ext cx="3141133" cy="2355850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857224" y="3500438"/>
          <a:ext cx="750099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14480" y="2143116"/>
            <a:ext cx="5429288" cy="10772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некоммерческим организациям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357166"/>
            <a:ext cx="792961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«Обеспечить безопасные условия пребывания детей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образовательных учреждениях за счет приведения зданий и сооружений в соответствие современным нормам и требованиям»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2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E:\соц политика\пояснительная и 16 школа\20150610_14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491387" cy="442913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285984" y="2285992"/>
          <a:ext cx="642942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4514" y="0"/>
            <a:ext cx="585794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Создать условия для развития личности детей и молодежи»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3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E:\соц политика\интеллект\Городской культурологический марафон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67830"/>
            <a:ext cx="2786082" cy="2089798"/>
          </a:xfrm>
          <a:prstGeom prst="rect">
            <a:avLst/>
          </a:prstGeom>
          <a:noFill/>
        </p:spPr>
      </p:pic>
      <p:pic>
        <p:nvPicPr>
          <p:cNvPr id="22532" name="Picture 4" descr="E:\соц политика\худож и эколог\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357694"/>
            <a:ext cx="3000364" cy="2003084"/>
          </a:xfrm>
          <a:prstGeom prst="rect">
            <a:avLst/>
          </a:prstGeom>
          <a:noFill/>
        </p:spPr>
      </p:pic>
      <p:pic>
        <p:nvPicPr>
          <p:cNvPr id="22533" name="Picture 5" descr="E:\соц политика\спорт\I 93   1MGP6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3008313" cy="2000264"/>
          </a:xfrm>
          <a:prstGeom prst="rect">
            <a:avLst/>
          </a:prstGeom>
          <a:noFill/>
        </p:spPr>
      </p:pic>
      <p:pic>
        <p:nvPicPr>
          <p:cNvPr id="22534" name="Picture 6" descr="E:\соц политика\худож и эколог\Летняя_см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310066"/>
            <a:ext cx="2857520" cy="1904312"/>
          </a:xfrm>
          <a:prstGeom prst="rect">
            <a:avLst/>
          </a:prstGeom>
          <a:noFill/>
        </p:spPr>
      </p:pic>
      <p:pic>
        <p:nvPicPr>
          <p:cNvPr id="22535" name="Picture 7" descr="E:\соц политика\патриот\ЗАСТАВ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48" y="1857364"/>
            <a:ext cx="2998054" cy="200026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643174" y="3214686"/>
          <a:ext cx="400052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и стрел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 стрелки</Template>
  <TotalTime>451</TotalTime>
  <Words>335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три стрелки</vt:lpstr>
      <vt:lpstr>Общественные обсуждения утвержденных бюджетных ассигнований на плановый период 2016 года   Главный распорядитель -  департамент образования мэрии</vt:lpstr>
      <vt:lpstr>Сеть учреждений</vt:lpstr>
      <vt:lpstr>Структура бюджета</vt:lpstr>
      <vt:lpstr>Программные расходы  на 2016 год:</vt:lpstr>
      <vt:lpstr>Муниципальная программа  «Дети городского округа Тольятти»  на 2014-2016 годы:</vt:lpstr>
      <vt:lpstr>МП «Дети городского округа Тольятти»:  «Удовлетворить потребности населения  в дошкольном образовании»</vt:lpstr>
      <vt:lpstr>МП «Дети городского округа Тольятти»:  «Удовлетворить потребности населения  в дошкольном образовании»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Леснякова – лето 2015</dc:title>
  <dc:creator>noa</dc:creator>
  <cp:lastModifiedBy>Царенко Галина Алексеевна</cp:lastModifiedBy>
  <cp:revision>52</cp:revision>
  <dcterms:created xsi:type="dcterms:W3CDTF">2015-06-16T05:20:27Z</dcterms:created>
  <dcterms:modified xsi:type="dcterms:W3CDTF">2015-06-17T07:05:57Z</dcterms:modified>
</cp:coreProperties>
</file>