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7" r:id="rId4"/>
    <p:sldId id="264" r:id="rId5"/>
    <p:sldId id="265" r:id="rId6"/>
    <p:sldId id="268" r:id="rId7"/>
    <p:sldId id="269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>
      <p:cViewPr>
        <p:scale>
          <a:sx n="75" d="100"/>
          <a:sy n="75" d="100"/>
        </p:scale>
        <p:origin x="-1020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2.6615911545364048E-2"/>
          <c:y val="0.14201163795653296"/>
          <c:w val="0.45778959995436092"/>
          <c:h val="0.64038988452942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средств на 2017г.</c:v>
                </c:pt>
              </c:strCache>
            </c:strRef>
          </c:tx>
          <c:dLbls>
            <c:dLbl>
              <c:idx val="0"/>
              <c:layout>
                <c:manualLayout>
                  <c:x val="3.2935670424394663E-3"/>
                  <c:y val="1.69524292622458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203 756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1"/>
              <c:layout>
                <c:manualLayout>
                  <c:x val="-3.4943863250167129E-2"/>
                  <c:y val="4.4606557403444594E-3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4.4137855356690793E-3"/>
                  <c:y val="-7.4792414369418006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4.690883617667254E-2"/>
                  <c:y val="5.60948139417682E-3"/>
                </c:manualLayout>
              </c:layout>
              <c:dLblPos val="bestFit"/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МП «Развитие органов местного самоуправления городского округа Тольятти на 2017-2022 годы» </c:v>
                </c:pt>
                <c:pt idx="1">
                  <c:v>МП«Создание условий для развития туризма на территории городского округа Тольятти на 2014-2020гг.» </c:v>
                </c:pt>
                <c:pt idx="2">
                  <c:v>МП «Защита населения и территорий от ЧС , обеспечение первичных мер пожарной без-сти и без-сти людей на водных объектах в г.о. Тольятти на 2015-2020 годы» </c:v>
                </c:pt>
                <c:pt idx="3">
                  <c:v>МП«Противодействие коррупции в городском округе Тольятти на 2017-2021 годы»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183634</c:v>
                </c:pt>
                <c:pt idx="1">
                  <c:v>930</c:v>
                </c:pt>
                <c:pt idx="2">
                  <c:v>570</c:v>
                </c:pt>
                <c:pt idx="3">
                  <c:v>91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46525032996865001"/>
          <c:y val="0"/>
          <c:w val="0.53474967003135065"/>
          <c:h val="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95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64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18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0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39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86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009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92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99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2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99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F4EC-C705-4C70-A647-45B5ED1D9A26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FCCF-DDAA-4217-A10A-79E854B8DC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15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633462"/>
            <a:ext cx="9143999" cy="1191304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33462"/>
            <a:ext cx="1479069" cy="16434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085184"/>
            <a:ext cx="572412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77747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5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327" y="883039"/>
            <a:ext cx="1037699" cy="12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3608" y="2276872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+mj-lt"/>
                <a:ea typeface="Batang" pitchFamily="18" charset="-127"/>
                <a:cs typeface="Times New Roman" pitchFamily="18" charset="0"/>
              </a:rPr>
              <a:t>Общественные обсуждения по проекту бюджета </a:t>
            </a:r>
            <a:r>
              <a:rPr lang="ru-RU" sz="2400" b="1" dirty="0" smtClean="0">
                <a:latin typeface="+mj-lt"/>
                <a:ea typeface="Batang" pitchFamily="18" charset="-127"/>
                <a:cs typeface="Times New Roman" pitchFamily="18" charset="0"/>
              </a:rPr>
              <a:t>городского округа Тольятти на 2020год и на плановый период 2021 и 2022 годов</a:t>
            </a:r>
            <a:endParaRPr lang="ru-RU" sz="2400" b="1" dirty="0">
              <a:latin typeface="+mj-lt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4149080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+mj-lt"/>
                <a:cs typeface="Times New Roman" pitchFamily="18" charset="0"/>
              </a:rPr>
              <a:t>Главный распорядитель бюджетных средств -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Организационное управление администрации городского округа Тольятти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9418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5048" y="51479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1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Распределение средств на 2020 г., тыс. руб.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12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67544" y="6165304"/>
            <a:ext cx="8107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3062B2"/>
                </a:solidFill>
              </a:rPr>
              <a:t>ИТОГО : 205 347 тыс. руб.</a:t>
            </a:r>
            <a:endParaRPr lang="ru-RU" sz="2400" b="1" i="1" dirty="0">
              <a:solidFill>
                <a:srgbClr val="3062B2"/>
              </a:solidFill>
            </a:endParaRPr>
          </a:p>
        </p:txBody>
      </p:sp>
      <p:graphicFrame>
        <p:nvGraphicFramePr>
          <p:cNvPr id="13" name="Диаграмма 7"/>
          <p:cNvGraphicFramePr>
            <a:graphicFrameLocks/>
          </p:cNvGraphicFramePr>
          <p:nvPr/>
        </p:nvGraphicFramePr>
        <p:xfrm>
          <a:off x="179512" y="1196752"/>
          <a:ext cx="8784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767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  <a:endParaRPr lang="ru-RU" sz="25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24128" y="322234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Фото/график/таблица</a:t>
            </a:r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7544" y="1196751"/>
          <a:ext cx="8352928" cy="51755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308812"/>
                <a:gridCol w="1044116"/>
              </a:tblGrid>
              <a:tr h="75901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 2020 год, тыс.руб.</a:t>
                      </a:r>
                      <a:endParaRPr lang="ru-RU" sz="1400" dirty="0"/>
                    </a:p>
                  </a:txBody>
                  <a:tcPr anchor="ctr"/>
                </a:tc>
              </a:tr>
              <a:tr h="62380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«Создание условий для развития туризма на территории городского округа Тольятти на 2014-2020гг.»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2009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информационными материалами туристско-информационных пунктов  в районах г.о.Тольятти и их распространение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</a:tr>
              <a:tr h="513366"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Создание туристического паспорта для туристов  из городов-побратимов и партнеров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</a:tr>
              <a:tr h="392134"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и участие в мероприятиях туристической направленности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/>
                </a:tc>
              </a:tr>
              <a:tr h="4667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и проведение международного туристского фестиваля «Рыба Моя»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/>
                </a:tc>
              </a:tr>
              <a:tr h="3759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</a:t>
                      </a:r>
                      <a:r>
                        <a:rPr lang="ru-RU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проведение мероприятий в рамках «Дня туризма»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/>
                </a:tc>
              </a:tr>
              <a:tr h="675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Изготовление информационных материалов о туристическом потенциале г.о.Тольятти и распространение их на туристических объектах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  <a:endParaRPr lang="ru-RU" sz="25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7544" y="1196751"/>
          <a:ext cx="8208913" cy="503946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54836"/>
                <a:gridCol w="1251359"/>
                <a:gridCol w="1251359"/>
                <a:gridCol w="1251359"/>
              </a:tblGrid>
              <a:tr h="65873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2020 год, тыс.руб.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2021 год, тыс. 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2022 год, тыс. 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114147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Противодействие коррупции в городском округе Тольятти на 2017-2021 годы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885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«Развити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 органов местного самоуправления на 2017-2022 годы», в том числе: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203 756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189 689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189 689</a:t>
                      </a:r>
                    </a:p>
                  </a:txBody>
                  <a:tcPr/>
                </a:tc>
              </a:tr>
              <a:tr h="76654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закупка товаров, работ и услуг для обеспечения государственных (муниципальных) нужд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3 881</a:t>
                      </a:r>
                    </a:p>
                  </a:txBody>
                  <a:tcPr/>
                </a:tc>
              </a:tr>
              <a:tr h="65873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 иностранных делегаций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</a:p>
                  </a:txBody>
                  <a:tcPr/>
                </a:tc>
              </a:tr>
              <a:tr h="704484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подпрограмма «Развитие муниципальной службы в городском округе Тольятти »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  <a:endParaRPr lang="ru-RU" sz="25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95536" y="1196752"/>
          <a:ext cx="8280920" cy="506592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752528"/>
                <a:gridCol w="1224136"/>
                <a:gridCol w="1152128"/>
                <a:gridCol w="1152128"/>
              </a:tblGrid>
              <a:tr h="6211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2020 год, тыс.руб.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2021 год, тыс. 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2022 год, тыс. 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359320"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869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общегородских мероприятий (День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города, День Победы)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/>
                </a:tc>
              </a:tr>
              <a:tr h="38926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оплата членских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взносов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1 622</a:t>
                      </a:r>
                    </a:p>
                  </a:txBody>
                  <a:tcPr/>
                </a:tc>
              </a:tr>
              <a:tr h="736722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субсидия на выполнение муниципального задания МБУ «Новости Тольятти»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8 548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8 548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548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4540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деятельности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учреждений, находящихся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ведении организационного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управления, в том числе: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«Тольяттинский архив»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МКУ г.о. Тольятти «ЦХТО»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188 063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21 397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166 666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173 996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21 397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152 599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173 996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21 397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152 599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Программные расходы </a:t>
            </a:r>
            <a:endParaRPr lang="ru-RU" sz="25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95536" y="1196752"/>
          <a:ext cx="8280920" cy="437386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84828"/>
                <a:gridCol w="1696092"/>
              </a:tblGrid>
              <a:tr h="8603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2020 год, тыс.руб.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158790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2015-2020 годы»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</a:p>
                  </a:txBody>
                  <a:tcPr/>
                </a:tc>
              </a:tr>
              <a:tr h="90134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техническое обслуживание и ремонт автоматической пожарной сигнализации 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</a:txBody>
                  <a:tcPr/>
                </a:tc>
              </a:tr>
              <a:tr h="49164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-проверка пожарных кранов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</a:tr>
              <a:tr h="5326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-перезарядка огнетушителей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7152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26064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6</a:t>
            </a:r>
            <a:endParaRPr lang="ru-RU" sz="40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48680"/>
            <a:ext cx="70567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Непрограммные</a:t>
            </a: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расходы </a:t>
            </a:r>
            <a:endParaRPr lang="ru-RU" sz="25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95536" y="1268760"/>
          <a:ext cx="8496944" cy="42062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607984"/>
                <a:gridCol w="1444480"/>
                <a:gridCol w="1444480"/>
              </a:tblGrid>
              <a:tr h="35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Направление расходов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2021 год, тыс.руб.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2022 год, тыс.руб.</a:t>
                      </a:r>
                      <a:endParaRPr lang="ru-RU" sz="1800" dirty="0"/>
                    </a:p>
                  </a:txBody>
                  <a:tcPr anchor="ctr"/>
                </a:tc>
              </a:tr>
              <a:tr h="58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</a:p>
                  </a:txBody>
                  <a:tcPr/>
                </a:tc>
              </a:tr>
              <a:tr h="444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Противодействие коррупции в городском округе Тольятти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/>
                </a:tc>
              </a:tr>
              <a:tr h="619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развития туризма на территории городского округа </a:t>
                      </a:r>
                      <a:r>
                        <a:rPr lang="ru-RU" sz="18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Тольятти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1689" y="2120900"/>
            <a:ext cx="860619" cy="104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444382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32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05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525</Words>
  <Application>Microsoft Office PowerPoint</Application>
  <PresentationFormat>Экран (4:3)</PresentationFormat>
  <Paragraphs>128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Бельмесова Надежда Леонидова</cp:lastModifiedBy>
  <cp:revision>70</cp:revision>
  <dcterms:created xsi:type="dcterms:W3CDTF">2017-06-15T11:50:26Z</dcterms:created>
  <dcterms:modified xsi:type="dcterms:W3CDTF">2019-09-06T09:59:41Z</dcterms:modified>
</cp:coreProperties>
</file>