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3" r:id="rId3"/>
    <p:sldId id="284" r:id="rId4"/>
    <p:sldId id="286" r:id="rId5"/>
    <p:sldId id="287" r:id="rId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0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5B5EDE-F4B7-494B-8E6F-D94FA7C3B23C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FA6579-B04F-4A4C-9930-9B7DBD3F9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0976A7-8F92-4BD2-9DEB-A4C162BE1C45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580D40-D71B-4E34-BB47-F4BF84E0C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6697B-3808-47D8-AD7A-D67B1202E8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9635-2C6B-4582-B10A-D9311FA62CA9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937D-CA66-4BA1-B26F-6071F516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EF23-22C6-4988-8E0E-3C55216E6F8E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11B4-B08F-4296-8877-1411FF186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0582-32B9-4D13-87EB-A57EF6B34BE6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4F6-274A-4017-A3FC-2891CEC6C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36DC-3920-438C-9FF8-C4C0658DAE21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8869-40A0-4B66-B55A-2C4385FE0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EC90-894A-4F01-B399-6F99ADC1DB15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44AF-99EF-48AF-BBF0-112111BF3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6677-2777-47FB-A05E-6BA67D5CD3BE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C082-1B90-49A7-9C63-FBFC36AE8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2A7B-5B19-46DB-8F7F-3B399BE3E763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F6BF-579D-4279-8A54-4116ACA02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498E-5E87-4ABC-9759-7D745423724F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32CD-27A4-4A1B-85A9-D170830A9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FF23-C2DD-4399-B731-AE11D6A24F14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8DC9-F7EE-4B6C-8628-08810DE4A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A8F8-52A3-433C-AF10-7B960289E39A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E121-87B7-4258-80CA-5541701CE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CC60-8BE7-4FF8-A178-626575B8BF44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BDE7-0197-4627-8B2B-2793F4C63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0E30E6-6700-4D3E-BC4B-807FCF6A4A5D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86830F-BDDE-4814-A6DA-6E8CC18D5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gl.ru/i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113" y="317500"/>
            <a:ext cx="781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71513" y="1476375"/>
            <a:ext cx="107442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обсуждения предварительного распределения бюджетных ассигнований на 2021 год и плановый период 2022-2023 годов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ГРБС «Департамент социального обеспечения администрации городского округа Тольятти»</a:t>
            </a:r>
            <a:endParaRPr lang="ru-RU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1450" y="0"/>
            <a:ext cx="11715750" cy="14779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по ГРБС «Департамент социального обеспечения» </a:t>
            </a:r>
            <a:br>
              <a:rPr lang="ru-RU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2021 год составляет </a:t>
            </a:r>
            <a:r>
              <a:rPr lang="ru-RU" altLang="zh-CN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587,0 тыс. руб.</a:t>
            </a:r>
            <a:br>
              <a:rPr lang="ru-RU" altLang="zh-CN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распределены в рамках муниципальной программы «Создание условий для улучшения качества жизни жителей городского округа Тольятти» на 2020-2024 годы</a:t>
            </a:r>
            <a:endParaRPr lang="ru-RU" sz="2200" dirty="0"/>
          </a:p>
        </p:txBody>
      </p:sp>
      <p:pic>
        <p:nvPicPr>
          <p:cNvPr id="3075" name="Picture 6" descr="Картинки по запросу приемная семья с хронически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50" y="1611313"/>
            <a:ext cx="3457575" cy="2268537"/>
          </a:xfrm>
        </p:spPr>
      </p:pic>
      <p:sp>
        <p:nvSpPr>
          <p:cNvPr id="17" name="Прямоугольник 16"/>
          <p:cNvSpPr/>
          <p:nvPr/>
        </p:nvSpPr>
        <p:spPr>
          <a:xfrm>
            <a:off x="8298027" y="1771184"/>
            <a:ext cx="3560598" cy="43581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19742" r="-30822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263" y="4030663"/>
            <a:ext cx="36814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http://queen-time.ru/media/1_X1SYRm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1617663"/>
            <a:ext cx="4071938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163" y="4019550"/>
            <a:ext cx="38306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1450" y="179388"/>
            <a:ext cx="11772900" cy="1062037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в полном объеме финансирования</a:t>
            </a:r>
            <a:r>
              <a:rPr lang="ru-RU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zh-CN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587,0 тыс. руб.)</a:t>
            </a:r>
            <a:br>
              <a:rPr lang="ru-RU" altLang="zh-CN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предусмотрены в области социальной политики </a:t>
            </a:r>
            <a:endParaRPr lang="ru-RU" altLang="zh-CN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6188" y="1355725"/>
            <a:ext cx="5610225" cy="1909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Приобретение подарков ветеранам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1941-1945гг. в связи с юбилейными днями рождения, начиная с 90-летия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(приобретение подарков 586 ветеранам)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387,0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1350963"/>
            <a:ext cx="5041900" cy="1911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Оплата услуг, связанных с заключением договоров пожизненной ренты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55,0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 </a:t>
            </a:r>
          </a:p>
        </p:txBody>
      </p:sp>
      <p:sp>
        <p:nvSpPr>
          <p:cNvPr id="10" name="Овал 9"/>
          <p:cNvSpPr/>
          <p:nvPr/>
        </p:nvSpPr>
        <p:spPr>
          <a:xfrm>
            <a:off x="725488" y="3371850"/>
            <a:ext cx="4291012" cy="319405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70700" y="3451225"/>
            <a:ext cx="4275138" cy="31718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1611" y="378941"/>
            <a:ext cx="3300412" cy="6117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altLang="zh-CN" sz="19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Приобретение пригласительных билетов, цветов и подарочных сертификатов в рамках проведения городских праздничных мероприятий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altLang="zh-CN" sz="19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«День Семьи»,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altLang="zh-CN" sz="19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«День Матери»,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altLang="zh-CN" sz="19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Фестиваля «Серебряная птица»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endParaRPr lang="ru-RU" altLang="zh-CN" sz="19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1900" smtClean="0">
                <a:solidFill>
                  <a:srgbClr val="FFFFFF"/>
                </a:solidFill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lang="ru-RU" sz="1900" b="1" smtClean="0">
                <a:solidFill>
                  <a:schemeClr val="tx1"/>
                </a:solidFill>
                <a:latin typeface="Times New Roman" pitchFamily="18" charset="0"/>
                <a:ea typeface="等线"/>
                <a:cs typeface="Times New Roman" pitchFamily="18" charset="0"/>
              </a:rPr>
              <a:t>145,0 </a:t>
            </a:r>
            <a:r>
              <a:rPr lang="ru-RU" sz="1900" smtClean="0">
                <a:solidFill>
                  <a:schemeClr val="tx1"/>
                </a:solidFill>
                <a:latin typeface="Times New Roman" pitchFamily="18" charset="0"/>
                <a:ea typeface="等线"/>
                <a:cs typeface="Times New Roman" pitchFamily="18" charset="0"/>
              </a:rPr>
              <a:t>тыс. рублей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endParaRPr lang="ru-RU" sz="1900" smtClean="0">
              <a:solidFill>
                <a:srgbClr val="000000"/>
              </a:solidFill>
              <a:latin typeface="Times New Roman" pitchFamily="18" charset="0"/>
              <a:ea typeface="等线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4263" y="3468688"/>
            <a:ext cx="4625975" cy="307975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65837" y="481624"/>
            <a:ext cx="3707027" cy="2895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616325" y="3470275"/>
            <a:ext cx="3865563" cy="3054350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9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8608" y="460634"/>
            <a:ext cx="4376257" cy="2947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131805" y="186380"/>
            <a:ext cx="11944865" cy="64286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122</Words>
  <Application>Microsoft Office PowerPoint</Application>
  <PresentationFormat>Произвольный</PresentationFormat>
  <Paragraphs>19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Calibri</vt:lpstr>
      <vt:lpstr>Times New Roman</vt:lpstr>
      <vt:lpstr>等线 Light</vt:lpstr>
      <vt:lpstr>等线</vt:lpstr>
      <vt:lpstr>Тема Office</vt:lpstr>
      <vt:lpstr>Слайд 1</vt:lpstr>
      <vt:lpstr>Объем бюджетных ассигнований по ГРБС «Департамент социального обеспечения»  на 2021 год составляет 587,0 тыс. руб.  Расходы распределены в рамках муниципальной программы «Создание условий для улучшения качества жизни жителей городского округа Тольятти» на 2020-2024 годы</vt:lpstr>
      <vt:lpstr>Мероприятия в полном объеме финансирования (587,0 тыс. руб.)  предусмотрены в области социальной политики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ОТЧЕТ О РЕАЛИЗАЦИИ  МУНИЦИПАЛЬНОЙ ПРОГРАММЫ «СЕМЬЯ И ДЕТИ ГОРОДСКОГО ОКРУГА ТОЛЬЯТТИ  НА 2015-2017 ГОДЫ»,</dc:title>
  <dc:creator>Табакова Юлия Андреевна</dc:creator>
  <cp:lastModifiedBy>popova.oa</cp:lastModifiedBy>
  <cp:revision>50</cp:revision>
  <cp:lastPrinted>2018-02-18T08:52:30Z</cp:lastPrinted>
  <dcterms:created xsi:type="dcterms:W3CDTF">2018-02-18T06:17:10Z</dcterms:created>
  <dcterms:modified xsi:type="dcterms:W3CDTF">2020-09-10T10:42:16Z</dcterms:modified>
</cp:coreProperties>
</file>