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FFFF"/>
    <a:srgbClr val="FFFFFF"/>
    <a:srgbClr val="FFFFCC"/>
    <a:srgbClr val="83E3D1"/>
    <a:srgbClr val="87DFDD"/>
    <a:srgbClr val="6600FF"/>
    <a:srgbClr val="0099FF"/>
    <a:srgbClr val="45DBC2"/>
    <a:srgbClr val="B1E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E86FD-7287-4DC3-85C0-70FCA88C9644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75B8EC0-8576-48EB-BD66-37C9A488C18B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 на содержание подведомственных учреждений;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6CF418E-11CC-42CB-A3AB-F13DFC8DB3A0}" type="parTrans" cxnId="{8FE6DFFD-4378-4285-A1D6-535A0AF393FC}">
      <dgm:prSet/>
      <dgm:spPr/>
      <dgm:t>
        <a:bodyPr/>
        <a:lstStyle/>
        <a:p>
          <a:endParaRPr lang="ru-RU"/>
        </a:p>
      </dgm:t>
    </dgm:pt>
    <dgm:pt modelId="{F0BF266B-8251-450F-985C-CACE56AB09FC}" type="sibTrans" cxnId="{8FE6DFFD-4378-4285-A1D6-535A0AF393FC}">
      <dgm:prSet/>
      <dgm:spPr/>
      <dgm:t>
        <a:bodyPr/>
        <a:lstStyle/>
        <a:p>
          <a:endParaRPr lang="ru-RU"/>
        </a:p>
      </dgm:t>
    </dgm:pt>
    <dgm:pt modelId="{0A6F7C7A-141C-46B6-A22E-B923E2307981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 на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выплату пособий опекунам, приемным родителям;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7CF8BBE-0E4D-4579-9384-C29C6E86B917}" type="parTrans" cxnId="{7BFDB157-65FB-498F-BF63-05CCCD7F8D4E}">
      <dgm:prSet/>
      <dgm:spPr/>
      <dgm:t>
        <a:bodyPr/>
        <a:lstStyle/>
        <a:p>
          <a:endParaRPr lang="ru-RU"/>
        </a:p>
      </dgm:t>
    </dgm:pt>
    <dgm:pt modelId="{6EB7A317-C1EE-4B54-9964-42C70D1BAB31}" type="sibTrans" cxnId="{7BFDB157-65FB-498F-BF63-05CCCD7F8D4E}">
      <dgm:prSet/>
      <dgm:spPr/>
      <dgm:t>
        <a:bodyPr/>
        <a:lstStyle/>
        <a:p>
          <a:endParaRPr lang="ru-RU"/>
        </a:p>
      </dgm:t>
    </dgm:pt>
    <dgm:pt modelId="{603DF7A6-B5B8-41C4-AB91-7D21829989CA}">
      <dgm:prSet phldrT="[Текст]" custT="1"/>
      <dgm:spPr/>
      <dgm:t>
        <a:bodyPr/>
        <a:lstStyle/>
        <a:p>
          <a:pPr algn="ctr"/>
          <a:r>
            <a:rPr lang="ru-RU" sz="1800" dirty="0" smtClean="0"/>
            <a:t>-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на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проведение городских массовых мероприятий.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5E2DEA1-5C59-43F0-9F7A-F86098B3E67D}" type="parTrans" cxnId="{255B90B1-B7BE-4EC4-9E96-F6F43E47AF7F}">
      <dgm:prSet/>
      <dgm:spPr/>
      <dgm:t>
        <a:bodyPr/>
        <a:lstStyle/>
        <a:p>
          <a:endParaRPr lang="ru-RU"/>
        </a:p>
      </dgm:t>
    </dgm:pt>
    <dgm:pt modelId="{9242B0C8-D4D7-41E8-9FF0-D7CBB1EBB130}" type="sibTrans" cxnId="{255B90B1-B7BE-4EC4-9E96-F6F43E47AF7F}">
      <dgm:prSet/>
      <dgm:spPr/>
      <dgm:t>
        <a:bodyPr/>
        <a:lstStyle/>
        <a:p>
          <a:endParaRPr lang="ru-RU"/>
        </a:p>
      </dgm:t>
    </dgm:pt>
    <dgm:pt modelId="{13C61145-B7EC-4009-93B0-49BED98A512F}">
      <dgm:prSet custT="1"/>
      <dgm:spPr/>
      <dgm:t>
        <a:bodyPr/>
        <a:lstStyle/>
        <a:p>
          <a:pPr algn="ctr"/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 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Тольятти;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D07A3C5-636B-45A3-9305-9528E8FCC14D}" type="parTrans" cxnId="{48BC0E0B-2B2C-4F91-80A3-1EB5971B6C07}">
      <dgm:prSet/>
      <dgm:spPr/>
      <dgm:t>
        <a:bodyPr/>
        <a:lstStyle/>
        <a:p>
          <a:endParaRPr lang="ru-RU"/>
        </a:p>
      </dgm:t>
    </dgm:pt>
    <dgm:pt modelId="{837E54C2-0D0E-4A6F-9F13-7362D069B986}" type="sibTrans" cxnId="{48BC0E0B-2B2C-4F91-80A3-1EB5971B6C07}">
      <dgm:prSet/>
      <dgm:spPr/>
      <dgm:t>
        <a:bodyPr/>
        <a:lstStyle/>
        <a:p>
          <a:endParaRPr lang="ru-RU"/>
        </a:p>
      </dgm:t>
    </dgm:pt>
    <dgm:pt modelId="{D13EBBBE-3421-48B1-A9BE-21A0D64B3C73}" type="pres">
      <dgm:prSet presAssocID="{3CDE86FD-7287-4DC3-85C0-70FCA88C9644}" presName="linear" presStyleCnt="0">
        <dgm:presLayoutVars>
          <dgm:dir/>
          <dgm:animLvl val="lvl"/>
          <dgm:resizeHandles val="exact"/>
        </dgm:presLayoutVars>
      </dgm:prSet>
      <dgm:spPr/>
    </dgm:pt>
    <dgm:pt modelId="{FC049DAE-042B-4216-9BAB-84E441AC3EE4}" type="pres">
      <dgm:prSet presAssocID="{475B8EC0-8576-48EB-BD66-37C9A488C18B}" presName="parentLin" presStyleCnt="0"/>
      <dgm:spPr/>
    </dgm:pt>
    <dgm:pt modelId="{3CE6E041-D320-45E5-BCB9-3C83C8E422FD}" type="pres">
      <dgm:prSet presAssocID="{475B8EC0-8576-48EB-BD66-37C9A488C18B}" presName="parentLeftMargin" presStyleLbl="node1" presStyleIdx="0" presStyleCnt="4"/>
      <dgm:spPr/>
    </dgm:pt>
    <dgm:pt modelId="{3FB6CDBC-A902-4176-8CC1-2BFB986E2251}" type="pres">
      <dgm:prSet presAssocID="{475B8EC0-8576-48EB-BD66-37C9A488C18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50592-7DA4-430A-AFFD-65FDB229BC60}" type="pres">
      <dgm:prSet presAssocID="{475B8EC0-8576-48EB-BD66-37C9A488C18B}" presName="negativeSpace" presStyleCnt="0"/>
      <dgm:spPr/>
    </dgm:pt>
    <dgm:pt modelId="{2D8E39E3-A3C3-4354-B67F-FE8EF780B0CA}" type="pres">
      <dgm:prSet presAssocID="{475B8EC0-8576-48EB-BD66-37C9A488C18B}" presName="childText" presStyleLbl="conFgAcc1" presStyleIdx="0" presStyleCnt="4">
        <dgm:presLayoutVars>
          <dgm:bulletEnabled val="1"/>
        </dgm:presLayoutVars>
      </dgm:prSet>
      <dgm:spPr/>
    </dgm:pt>
    <dgm:pt modelId="{83002A59-1D7C-4B4A-9E0E-085AE8DC81D9}" type="pres">
      <dgm:prSet presAssocID="{F0BF266B-8251-450F-985C-CACE56AB09FC}" presName="spaceBetweenRectangles" presStyleCnt="0"/>
      <dgm:spPr/>
    </dgm:pt>
    <dgm:pt modelId="{C98449ED-E863-4392-9AE2-62463F482679}" type="pres">
      <dgm:prSet presAssocID="{0A6F7C7A-141C-46B6-A22E-B923E2307981}" presName="parentLin" presStyleCnt="0"/>
      <dgm:spPr/>
    </dgm:pt>
    <dgm:pt modelId="{E7FB2EF9-63F1-445E-9EAE-5CF7483614DB}" type="pres">
      <dgm:prSet presAssocID="{0A6F7C7A-141C-46B6-A22E-B923E2307981}" presName="parentLeftMargin" presStyleLbl="node1" presStyleIdx="0" presStyleCnt="4"/>
      <dgm:spPr/>
    </dgm:pt>
    <dgm:pt modelId="{9281CC9E-8441-4F98-AB32-067B908226A0}" type="pres">
      <dgm:prSet presAssocID="{0A6F7C7A-141C-46B6-A22E-B923E230798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A1427-2DC4-4CFE-87C8-960639359F6C}" type="pres">
      <dgm:prSet presAssocID="{0A6F7C7A-141C-46B6-A22E-B923E2307981}" presName="negativeSpace" presStyleCnt="0"/>
      <dgm:spPr/>
    </dgm:pt>
    <dgm:pt modelId="{7B0FD62E-A8DA-4200-97E6-A428C379DA94}" type="pres">
      <dgm:prSet presAssocID="{0A6F7C7A-141C-46B6-A22E-B923E2307981}" presName="childText" presStyleLbl="conFgAcc1" presStyleIdx="1" presStyleCnt="4">
        <dgm:presLayoutVars>
          <dgm:bulletEnabled val="1"/>
        </dgm:presLayoutVars>
      </dgm:prSet>
      <dgm:spPr/>
    </dgm:pt>
    <dgm:pt modelId="{5CE82F8E-563A-461E-A794-1B05FCD71AE0}" type="pres">
      <dgm:prSet presAssocID="{6EB7A317-C1EE-4B54-9964-42C70D1BAB31}" presName="spaceBetweenRectangles" presStyleCnt="0"/>
      <dgm:spPr/>
    </dgm:pt>
    <dgm:pt modelId="{161949EE-629D-449F-9204-92A0D686C4F8}" type="pres">
      <dgm:prSet presAssocID="{13C61145-B7EC-4009-93B0-49BED98A512F}" presName="parentLin" presStyleCnt="0"/>
      <dgm:spPr/>
    </dgm:pt>
    <dgm:pt modelId="{4B132B77-9156-4DB0-BD72-CF8B93BD85AC}" type="pres">
      <dgm:prSet presAssocID="{13C61145-B7EC-4009-93B0-49BED98A512F}" presName="parentLeftMargin" presStyleLbl="node1" presStyleIdx="1" presStyleCnt="4"/>
      <dgm:spPr/>
    </dgm:pt>
    <dgm:pt modelId="{77C90F2C-070A-45C2-8FF5-4A30677CF334}" type="pres">
      <dgm:prSet presAssocID="{13C61145-B7EC-4009-93B0-49BED98A512F}" presName="parentText" presStyleLbl="node1" presStyleIdx="2" presStyleCnt="4" custScaleY="1763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10A77-5347-4480-8443-20F98D7CE50D}" type="pres">
      <dgm:prSet presAssocID="{13C61145-B7EC-4009-93B0-49BED98A512F}" presName="negativeSpace" presStyleCnt="0"/>
      <dgm:spPr/>
    </dgm:pt>
    <dgm:pt modelId="{A8DE7533-E3C8-4006-AE67-8D94656AA54F}" type="pres">
      <dgm:prSet presAssocID="{13C61145-B7EC-4009-93B0-49BED98A512F}" presName="childText" presStyleLbl="conFgAcc1" presStyleIdx="2" presStyleCnt="4">
        <dgm:presLayoutVars>
          <dgm:bulletEnabled val="1"/>
        </dgm:presLayoutVars>
      </dgm:prSet>
      <dgm:spPr/>
    </dgm:pt>
    <dgm:pt modelId="{A54A142F-AB3B-4263-82C3-6C371DDEF275}" type="pres">
      <dgm:prSet presAssocID="{837E54C2-0D0E-4A6F-9F13-7362D069B986}" presName="spaceBetweenRectangles" presStyleCnt="0"/>
      <dgm:spPr/>
    </dgm:pt>
    <dgm:pt modelId="{BFB48778-A76F-4B0E-AE37-0FA0BF076E44}" type="pres">
      <dgm:prSet presAssocID="{603DF7A6-B5B8-41C4-AB91-7D21829989CA}" presName="parentLin" presStyleCnt="0"/>
      <dgm:spPr/>
    </dgm:pt>
    <dgm:pt modelId="{E2C86A59-95FD-4086-AD84-D1F929707F14}" type="pres">
      <dgm:prSet presAssocID="{603DF7A6-B5B8-41C4-AB91-7D21829989CA}" presName="parentLeftMargin" presStyleLbl="node1" presStyleIdx="2" presStyleCnt="4"/>
      <dgm:spPr/>
    </dgm:pt>
    <dgm:pt modelId="{5587F5C8-1C3F-470F-B713-3F4CC786E715}" type="pres">
      <dgm:prSet presAssocID="{603DF7A6-B5B8-41C4-AB91-7D21829989C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2C012-E6AD-4D61-BC22-258400EB5C1B}" type="pres">
      <dgm:prSet presAssocID="{603DF7A6-B5B8-41C4-AB91-7D21829989CA}" presName="negativeSpace" presStyleCnt="0"/>
      <dgm:spPr/>
    </dgm:pt>
    <dgm:pt modelId="{D36355AB-374A-4E3B-9F1C-AEAAABDDC383}" type="pres">
      <dgm:prSet presAssocID="{603DF7A6-B5B8-41C4-AB91-7D21829989C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55B90B1-B7BE-4EC4-9E96-F6F43E47AF7F}" srcId="{3CDE86FD-7287-4DC3-85C0-70FCA88C9644}" destId="{603DF7A6-B5B8-41C4-AB91-7D21829989CA}" srcOrd="3" destOrd="0" parTransId="{95E2DEA1-5C59-43F0-9F7A-F86098B3E67D}" sibTransId="{9242B0C8-D4D7-41E8-9FF0-D7CBB1EBB130}"/>
    <dgm:cxn modelId="{AC905471-A955-47CE-8B83-C15B246F7621}" type="presOf" srcId="{13C61145-B7EC-4009-93B0-49BED98A512F}" destId="{77C90F2C-070A-45C2-8FF5-4A30677CF334}" srcOrd="1" destOrd="0" presId="urn:microsoft.com/office/officeart/2005/8/layout/list1"/>
    <dgm:cxn modelId="{8FE6DFFD-4378-4285-A1D6-535A0AF393FC}" srcId="{3CDE86FD-7287-4DC3-85C0-70FCA88C9644}" destId="{475B8EC0-8576-48EB-BD66-37C9A488C18B}" srcOrd="0" destOrd="0" parTransId="{F6CF418E-11CC-42CB-A3AB-F13DFC8DB3A0}" sibTransId="{F0BF266B-8251-450F-985C-CACE56AB09FC}"/>
    <dgm:cxn modelId="{F3C2105F-C524-4301-BE8D-021EF3547017}" type="presOf" srcId="{3CDE86FD-7287-4DC3-85C0-70FCA88C9644}" destId="{D13EBBBE-3421-48B1-A9BE-21A0D64B3C73}" srcOrd="0" destOrd="0" presId="urn:microsoft.com/office/officeart/2005/8/layout/list1"/>
    <dgm:cxn modelId="{7BFDB157-65FB-498F-BF63-05CCCD7F8D4E}" srcId="{3CDE86FD-7287-4DC3-85C0-70FCA88C9644}" destId="{0A6F7C7A-141C-46B6-A22E-B923E2307981}" srcOrd="1" destOrd="0" parTransId="{A7CF8BBE-0E4D-4579-9384-C29C6E86B917}" sibTransId="{6EB7A317-C1EE-4B54-9964-42C70D1BAB31}"/>
    <dgm:cxn modelId="{0F8F1FE9-CBAC-4CC6-9E23-9D96AD50F5F6}" type="presOf" srcId="{0A6F7C7A-141C-46B6-A22E-B923E2307981}" destId="{9281CC9E-8441-4F98-AB32-067B908226A0}" srcOrd="1" destOrd="0" presId="urn:microsoft.com/office/officeart/2005/8/layout/list1"/>
    <dgm:cxn modelId="{C188ABF8-D096-47C4-A4AF-A8847DAD0A07}" type="presOf" srcId="{13C61145-B7EC-4009-93B0-49BED98A512F}" destId="{4B132B77-9156-4DB0-BD72-CF8B93BD85AC}" srcOrd="0" destOrd="0" presId="urn:microsoft.com/office/officeart/2005/8/layout/list1"/>
    <dgm:cxn modelId="{1B1C4996-A0D2-4B5E-80B1-F19CC4345EFC}" type="presOf" srcId="{603DF7A6-B5B8-41C4-AB91-7D21829989CA}" destId="{E2C86A59-95FD-4086-AD84-D1F929707F14}" srcOrd="0" destOrd="0" presId="urn:microsoft.com/office/officeart/2005/8/layout/list1"/>
    <dgm:cxn modelId="{48BC0E0B-2B2C-4F91-80A3-1EB5971B6C07}" srcId="{3CDE86FD-7287-4DC3-85C0-70FCA88C9644}" destId="{13C61145-B7EC-4009-93B0-49BED98A512F}" srcOrd="2" destOrd="0" parTransId="{4D07A3C5-636B-45A3-9305-9528E8FCC14D}" sibTransId="{837E54C2-0D0E-4A6F-9F13-7362D069B986}"/>
    <dgm:cxn modelId="{F929018D-10E5-41BB-BEED-BAC9B44D8785}" type="presOf" srcId="{475B8EC0-8576-48EB-BD66-37C9A488C18B}" destId="{3CE6E041-D320-45E5-BCB9-3C83C8E422FD}" srcOrd="0" destOrd="0" presId="urn:microsoft.com/office/officeart/2005/8/layout/list1"/>
    <dgm:cxn modelId="{011E6D08-5127-4872-8DAA-538DA94AA91A}" type="presOf" srcId="{603DF7A6-B5B8-41C4-AB91-7D21829989CA}" destId="{5587F5C8-1C3F-470F-B713-3F4CC786E715}" srcOrd="1" destOrd="0" presId="urn:microsoft.com/office/officeart/2005/8/layout/list1"/>
    <dgm:cxn modelId="{9F773981-CDB4-4794-A4F6-AE82B01EA40A}" type="presOf" srcId="{0A6F7C7A-141C-46B6-A22E-B923E2307981}" destId="{E7FB2EF9-63F1-445E-9EAE-5CF7483614DB}" srcOrd="0" destOrd="0" presId="urn:microsoft.com/office/officeart/2005/8/layout/list1"/>
    <dgm:cxn modelId="{2ADE3FD9-1CC7-4412-983D-6F3DBDB92FD0}" type="presOf" srcId="{475B8EC0-8576-48EB-BD66-37C9A488C18B}" destId="{3FB6CDBC-A902-4176-8CC1-2BFB986E2251}" srcOrd="1" destOrd="0" presId="urn:microsoft.com/office/officeart/2005/8/layout/list1"/>
    <dgm:cxn modelId="{398B5350-A7DD-4C22-9BFC-AC983673E368}" type="presParOf" srcId="{D13EBBBE-3421-48B1-A9BE-21A0D64B3C73}" destId="{FC049DAE-042B-4216-9BAB-84E441AC3EE4}" srcOrd="0" destOrd="0" presId="urn:microsoft.com/office/officeart/2005/8/layout/list1"/>
    <dgm:cxn modelId="{40E52F3C-30F4-4606-84E8-5D3D36A511A1}" type="presParOf" srcId="{FC049DAE-042B-4216-9BAB-84E441AC3EE4}" destId="{3CE6E041-D320-45E5-BCB9-3C83C8E422FD}" srcOrd="0" destOrd="0" presId="urn:microsoft.com/office/officeart/2005/8/layout/list1"/>
    <dgm:cxn modelId="{057C640F-2169-41D4-985C-A0BD9D7D6AFC}" type="presParOf" srcId="{FC049DAE-042B-4216-9BAB-84E441AC3EE4}" destId="{3FB6CDBC-A902-4176-8CC1-2BFB986E2251}" srcOrd="1" destOrd="0" presId="urn:microsoft.com/office/officeart/2005/8/layout/list1"/>
    <dgm:cxn modelId="{899DFA1C-2BA3-4681-BA8F-BBE30267B0AD}" type="presParOf" srcId="{D13EBBBE-3421-48B1-A9BE-21A0D64B3C73}" destId="{61050592-7DA4-430A-AFFD-65FDB229BC60}" srcOrd="1" destOrd="0" presId="urn:microsoft.com/office/officeart/2005/8/layout/list1"/>
    <dgm:cxn modelId="{CB2D534C-1246-4C0B-B5D5-7B3CF63D7CBF}" type="presParOf" srcId="{D13EBBBE-3421-48B1-A9BE-21A0D64B3C73}" destId="{2D8E39E3-A3C3-4354-B67F-FE8EF780B0CA}" srcOrd="2" destOrd="0" presId="urn:microsoft.com/office/officeart/2005/8/layout/list1"/>
    <dgm:cxn modelId="{2AFD4580-ECC0-433A-B4A8-790E54C6C99B}" type="presParOf" srcId="{D13EBBBE-3421-48B1-A9BE-21A0D64B3C73}" destId="{83002A59-1D7C-4B4A-9E0E-085AE8DC81D9}" srcOrd="3" destOrd="0" presId="urn:microsoft.com/office/officeart/2005/8/layout/list1"/>
    <dgm:cxn modelId="{24D98AF6-8701-483D-A2BE-B75B7720DF0F}" type="presParOf" srcId="{D13EBBBE-3421-48B1-A9BE-21A0D64B3C73}" destId="{C98449ED-E863-4392-9AE2-62463F482679}" srcOrd="4" destOrd="0" presId="urn:microsoft.com/office/officeart/2005/8/layout/list1"/>
    <dgm:cxn modelId="{C7782E67-C40F-4B03-946E-79C5C058CFE3}" type="presParOf" srcId="{C98449ED-E863-4392-9AE2-62463F482679}" destId="{E7FB2EF9-63F1-445E-9EAE-5CF7483614DB}" srcOrd="0" destOrd="0" presId="urn:microsoft.com/office/officeart/2005/8/layout/list1"/>
    <dgm:cxn modelId="{4E778B24-7FCC-4D1F-B967-89430974C777}" type="presParOf" srcId="{C98449ED-E863-4392-9AE2-62463F482679}" destId="{9281CC9E-8441-4F98-AB32-067B908226A0}" srcOrd="1" destOrd="0" presId="urn:microsoft.com/office/officeart/2005/8/layout/list1"/>
    <dgm:cxn modelId="{72C5B230-DEFC-48E1-8BA8-C6ED59735015}" type="presParOf" srcId="{D13EBBBE-3421-48B1-A9BE-21A0D64B3C73}" destId="{D0FA1427-2DC4-4CFE-87C8-960639359F6C}" srcOrd="5" destOrd="0" presId="urn:microsoft.com/office/officeart/2005/8/layout/list1"/>
    <dgm:cxn modelId="{BE35797F-E4A1-4B27-B956-1BDC6D625C7F}" type="presParOf" srcId="{D13EBBBE-3421-48B1-A9BE-21A0D64B3C73}" destId="{7B0FD62E-A8DA-4200-97E6-A428C379DA94}" srcOrd="6" destOrd="0" presId="urn:microsoft.com/office/officeart/2005/8/layout/list1"/>
    <dgm:cxn modelId="{9DAA25F1-E68B-417D-A4CC-7C1031C930E6}" type="presParOf" srcId="{D13EBBBE-3421-48B1-A9BE-21A0D64B3C73}" destId="{5CE82F8E-563A-461E-A794-1B05FCD71AE0}" srcOrd="7" destOrd="0" presId="urn:microsoft.com/office/officeart/2005/8/layout/list1"/>
    <dgm:cxn modelId="{058CA463-3056-4314-AA95-372FD3D94C02}" type="presParOf" srcId="{D13EBBBE-3421-48B1-A9BE-21A0D64B3C73}" destId="{161949EE-629D-449F-9204-92A0D686C4F8}" srcOrd="8" destOrd="0" presId="urn:microsoft.com/office/officeart/2005/8/layout/list1"/>
    <dgm:cxn modelId="{D8B509D9-EF91-42D6-81D7-8DC492B69A3C}" type="presParOf" srcId="{161949EE-629D-449F-9204-92A0D686C4F8}" destId="{4B132B77-9156-4DB0-BD72-CF8B93BD85AC}" srcOrd="0" destOrd="0" presId="urn:microsoft.com/office/officeart/2005/8/layout/list1"/>
    <dgm:cxn modelId="{D4BF1DEE-E307-4229-9F25-A8602C0D7AAF}" type="presParOf" srcId="{161949EE-629D-449F-9204-92A0D686C4F8}" destId="{77C90F2C-070A-45C2-8FF5-4A30677CF334}" srcOrd="1" destOrd="0" presId="urn:microsoft.com/office/officeart/2005/8/layout/list1"/>
    <dgm:cxn modelId="{34812788-BCBC-4860-AD51-A64554519407}" type="presParOf" srcId="{D13EBBBE-3421-48B1-A9BE-21A0D64B3C73}" destId="{72410A77-5347-4480-8443-20F98D7CE50D}" srcOrd="9" destOrd="0" presId="urn:microsoft.com/office/officeart/2005/8/layout/list1"/>
    <dgm:cxn modelId="{C8A5C8A5-5CC2-4048-8D13-6F7115F0602B}" type="presParOf" srcId="{D13EBBBE-3421-48B1-A9BE-21A0D64B3C73}" destId="{A8DE7533-E3C8-4006-AE67-8D94656AA54F}" srcOrd="10" destOrd="0" presId="urn:microsoft.com/office/officeart/2005/8/layout/list1"/>
    <dgm:cxn modelId="{E532A816-11C5-491E-8CE4-EDE9909D15CF}" type="presParOf" srcId="{D13EBBBE-3421-48B1-A9BE-21A0D64B3C73}" destId="{A54A142F-AB3B-4263-82C3-6C371DDEF275}" srcOrd="11" destOrd="0" presId="urn:microsoft.com/office/officeart/2005/8/layout/list1"/>
    <dgm:cxn modelId="{C56C3151-949D-4875-A907-2252724A45E7}" type="presParOf" srcId="{D13EBBBE-3421-48B1-A9BE-21A0D64B3C73}" destId="{BFB48778-A76F-4B0E-AE37-0FA0BF076E44}" srcOrd="12" destOrd="0" presId="urn:microsoft.com/office/officeart/2005/8/layout/list1"/>
    <dgm:cxn modelId="{69DBDE22-DFAD-4478-9CFE-6D2E01D3E9C3}" type="presParOf" srcId="{BFB48778-A76F-4B0E-AE37-0FA0BF076E44}" destId="{E2C86A59-95FD-4086-AD84-D1F929707F14}" srcOrd="0" destOrd="0" presId="urn:microsoft.com/office/officeart/2005/8/layout/list1"/>
    <dgm:cxn modelId="{4C8450DE-902A-4677-9DB3-1481312D1A44}" type="presParOf" srcId="{BFB48778-A76F-4B0E-AE37-0FA0BF076E44}" destId="{5587F5C8-1C3F-470F-B713-3F4CC786E715}" srcOrd="1" destOrd="0" presId="urn:microsoft.com/office/officeart/2005/8/layout/list1"/>
    <dgm:cxn modelId="{DF7B854A-E562-48AC-A7E4-42A5AFFEDEC2}" type="presParOf" srcId="{D13EBBBE-3421-48B1-A9BE-21A0D64B3C73}" destId="{1752C012-E6AD-4D61-BC22-258400EB5C1B}" srcOrd="13" destOrd="0" presId="urn:microsoft.com/office/officeart/2005/8/layout/list1"/>
    <dgm:cxn modelId="{39BDF35D-FFA1-4590-A5A6-4969404453E1}" type="presParOf" srcId="{D13EBBBE-3421-48B1-A9BE-21A0D64B3C73}" destId="{D36355AB-374A-4E3B-9F1C-AEAAABDDC38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9F1B8-6FC4-48A8-A1E5-8F61F280B2D0}" type="doc">
      <dgm:prSet loTypeId="urn:microsoft.com/office/officeart/2005/8/layout/hList7" loCatId="pictur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ED48812-7566-468D-ACE1-56C386D537EB}">
      <dgm:prSet phldrT="[Текст]" custT="1"/>
      <dgm:spPr/>
      <dgm:t>
        <a:bodyPr/>
        <a:lstStyle/>
        <a:p>
          <a:endParaRPr lang="ru-RU" sz="15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24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«Центр социальной помощи семье и детям Автозаводского района городского округа Тольятти»</a:t>
          </a:r>
          <a:endParaRPr lang="ru-RU" sz="2000" dirty="0">
            <a:solidFill>
              <a:schemeClr val="tx1"/>
            </a:solidFill>
          </a:endParaRPr>
        </a:p>
      </dgm:t>
    </dgm:pt>
    <dgm:pt modelId="{6115E93E-78D5-485E-A896-B9FB0F167457}" type="parTrans" cxnId="{98A09022-7C18-42E8-AAE2-16FCA0F951EC}">
      <dgm:prSet/>
      <dgm:spPr/>
      <dgm:t>
        <a:bodyPr/>
        <a:lstStyle/>
        <a:p>
          <a:endParaRPr lang="ru-RU"/>
        </a:p>
      </dgm:t>
    </dgm:pt>
    <dgm:pt modelId="{D7AC75C2-71E6-40D6-BBE6-BA320D9EAA76}" type="sibTrans" cxnId="{98A09022-7C18-42E8-AAE2-16FCA0F951EC}">
      <dgm:prSet/>
      <dgm:spPr/>
      <dgm:t>
        <a:bodyPr/>
        <a:lstStyle/>
        <a:p>
          <a:endParaRPr lang="ru-RU"/>
        </a:p>
      </dgm:t>
    </dgm:pt>
    <dgm:pt modelId="{7C14EE4B-6FF0-4B39-934F-A4622B2DD5A8}">
      <dgm:prSet phldrT="[Текст]" custT="1"/>
      <dgm:spPr/>
      <dgm:t>
        <a:bodyPr/>
        <a:lstStyle/>
        <a:p>
          <a:endParaRPr lang="ru-RU" sz="17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7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         «Центр социальной помощи семье и детям городского округа Тольятти»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EA76AA-B132-47D7-815A-A2F2958D21CB}" type="parTrans" cxnId="{E0EF8BBA-3BB6-4128-B2F1-1951EF3E429C}">
      <dgm:prSet/>
      <dgm:spPr/>
      <dgm:t>
        <a:bodyPr/>
        <a:lstStyle/>
        <a:p>
          <a:endParaRPr lang="ru-RU"/>
        </a:p>
      </dgm:t>
    </dgm:pt>
    <dgm:pt modelId="{10341604-F156-48FA-9872-1C845D731B1A}" type="sibTrans" cxnId="{E0EF8BBA-3BB6-4128-B2F1-1951EF3E429C}">
      <dgm:prSet/>
      <dgm:spPr/>
      <dgm:t>
        <a:bodyPr/>
        <a:lstStyle/>
        <a:p>
          <a:endParaRPr lang="ru-RU"/>
        </a:p>
      </dgm:t>
    </dgm:pt>
    <dgm:pt modelId="{6D6EE092-3E62-4F9F-A24D-2D3BBBB7747A}">
      <dgm:prSet phldrT="[Текст]" custT="1"/>
      <dgm:spPr/>
      <dgm:t>
        <a:bodyPr/>
        <a:lstStyle/>
        <a:p>
          <a:endParaRPr lang="ru-RU" sz="20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20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        «Центр социальной помощи семье и детям Комсомольского района городского округа Тольятти»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5D31CA-BAFF-4163-B00E-9633B35A2D75}" type="parTrans" cxnId="{0CE9DA88-982E-4865-9EC9-99D4D1850FED}">
      <dgm:prSet/>
      <dgm:spPr/>
      <dgm:t>
        <a:bodyPr/>
        <a:lstStyle/>
        <a:p>
          <a:endParaRPr lang="ru-RU"/>
        </a:p>
      </dgm:t>
    </dgm:pt>
    <dgm:pt modelId="{77C2ECAF-24A1-4C63-AB0E-23DD3C94BC51}" type="sibTrans" cxnId="{0CE9DA88-982E-4865-9EC9-99D4D1850FED}">
      <dgm:prSet/>
      <dgm:spPr/>
      <dgm:t>
        <a:bodyPr/>
        <a:lstStyle/>
        <a:p>
          <a:endParaRPr lang="ru-RU"/>
        </a:p>
      </dgm:t>
    </dgm:pt>
    <dgm:pt modelId="{BE9D038C-BA2F-45A2-881A-446784473056}" type="pres">
      <dgm:prSet presAssocID="{CEC9F1B8-6FC4-48A8-A1E5-8F61F280B2D0}" presName="Name0" presStyleCnt="0">
        <dgm:presLayoutVars>
          <dgm:dir/>
          <dgm:resizeHandles val="exact"/>
        </dgm:presLayoutVars>
      </dgm:prSet>
      <dgm:spPr/>
    </dgm:pt>
    <dgm:pt modelId="{B55A05D1-7BB1-4691-8084-354F8DD201EB}" type="pres">
      <dgm:prSet presAssocID="{CEC9F1B8-6FC4-48A8-A1E5-8F61F280B2D0}" presName="fgShape" presStyleLbl="fgShp" presStyleIdx="0" presStyleCnt="1"/>
      <dgm:spPr>
        <a:noFill/>
        <a:ln>
          <a:noFill/>
        </a:ln>
      </dgm:spPr>
    </dgm:pt>
    <dgm:pt modelId="{060CA25A-0E76-499F-86D5-65A20F122C74}" type="pres">
      <dgm:prSet presAssocID="{CEC9F1B8-6FC4-48A8-A1E5-8F61F280B2D0}" presName="linComp" presStyleCnt="0"/>
      <dgm:spPr/>
    </dgm:pt>
    <dgm:pt modelId="{19DCA7E6-1732-4A56-825C-AB65D9D76676}" type="pres">
      <dgm:prSet presAssocID="{1ED48812-7566-468D-ACE1-56C386D537EB}" presName="compNode" presStyleCnt="0"/>
      <dgm:spPr/>
    </dgm:pt>
    <dgm:pt modelId="{292FEB34-60CD-4FFC-B038-BFEEC4B99033}" type="pres">
      <dgm:prSet presAssocID="{1ED48812-7566-468D-ACE1-56C386D537EB}" presName="bkgdShape" presStyleLbl="node1" presStyleIdx="0" presStyleCnt="3"/>
      <dgm:spPr/>
      <dgm:t>
        <a:bodyPr/>
        <a:lstStyle/>
        <a:p>
          <a:endParaRPr lang="ru-RU"/>
        </a:p>
      </dgm:t>
    </dgm:pt>
    <dgm:pt modelId="{C4F50234-1757-4BFF-A19F-19F245D9ACAF}" type="pres">
      <dgm:prSet presAssocID="{1ED48812-7566-468D-ACE1-56C386D537EB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DCE82-DE2B-40E8-828A-9BFEE3667D5A}" type="pres">
      <dgm:prSet presAssocID="{1ED48812-7566-468D-ACE1-56C386D537EB}" presName="invisiNode" presStyleLbl="node1" presStyleIdx="0" presStyleCnt="3"/>
      <dgm:spPr/>
    </dgm:pt>
    <dgm:pt modelId="{5FD30274-ADB2-4D22-9E6F-E3710B162C6E}" type="pres">
      <dgm:prSet presAssocID="{1ED48812-7566-468D-ACE1-56C386D537EB}" presName="imagNode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5DA11901-ED42-42C6-A2DB-0030C6E4E1A0}" type="pres">
      <dgm:prSet presAssocID="{D7AC75C2-71E6-40D6-BBE6-BA320D9EAA76}" presName="sibTrans" presStyleLbl="sibTrans2D1" presStyleIdx="0" presStyleCnt="0"/>
      <dgm:spPr/>
    </dgm:pt>
    <dgm:pt modelId="{624742BB-B548-437F-9469-081C88CF16CE}" type="pres">
      <dgm:prSet presAssocID="{7C14EE4B-6FF0-4B39-934F-A4622B2DD5A8}" presName="compNode" presStyleCnt="0"/>
      <dgm:spPr/>
    </dgm:pt>
    <dgm:pt modelId="{A432026B-26BC-4F82-A4EC-8463AD49940B}" type="pres">
      <dgm:prSet presAssocID="{7C14EE4B-6FF0-4B39-934F-A4622B2DD5A8}" presName="bkgdShape" presStyleLbl="node1" presStyleIdx="1" presStyleCnt="3"/>
      <dgm:spPr/>
      <dgm:t>
        <a:bodyPr/>
        <a:lstStyle/>
        <a:p>
          <a:endParaRPr lang="ru-RU"/>
        </a:p>
      </dgm:t>
    </dgm:pt>
    <dgm:pt modelId="{73D07A61-9BEA-4169-A93E-30E3AC72460F}" type="pres">
      <dgm:prSet presAssocID="{7C14EE4B-6FF0-4B39-934F-A4622B2DD5A8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38ACDD-4637-40D6-B4A8-31BE18E58305}" type="pres">
      <dgm:prSet presAssocID="{7C14EE4B-6FF0-4B39-934F-A4622B2DD5A8}" presName="invisiNode" presStyleLbl="node1" presStyleIdx="1" presStyleCnt="3"/>
      <dgm:spPr/>
    </dgm:pt>
    <dgm:pt modelId="{1A9CD661-7931-405D-B299-5D31E31F116F}" type="pres">
      <dgm:prSet presAssocID="{7C14EE4B-6FF0-4B39-934F-A4622B2DD5A8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6CBF6003-F01B-46E2-9DF9-6C61B97D171A}" type="pres">
      <dgm:prSet presAssocID="{10341604-F156-48FA-9872-1C845D731B1A}" presName="sibTrans" presStyleLbl="sibTrans2D1" presStyleIdx="0" presStyleCnt="0"/>
      <dgm:spPr/>
    </dgm:pt>
    <dgm:pt modelId="{16463F7D-3BF1-45A3-8899-13C6F733FEF5}" type="pres">
      <dgm:prSet presAssocID="{6D6EE092-3E62-4F9F-A24D-2D3BBBB7747A}" presName="compNode" presStyleCnt="0"/>
      <dgm:spPr/>
    </dgm:pt>
    <dgm:pt modelId="{ED8BDF85-EF57-4642-A7FD-FFFFFC748CE1}" type="pres">
      <dgm:prSet presAssocID="{6D6EE092-3E62-4F9F-A24D-2D3BBBB7747A}" presName="bkgdShape" presStyleLbl="node1" presStyleIdx="2" presStyleCnt="3"/>
      <dgm:spPr/>
      <dgm:t>
        <a:bodyPr/>
        <a:lstStyle/>
        <a:p>
          <a:endParaRPr lang="ru-RU"/>
        </a:p>
      </dgm:t>
    </dgm:pt>
    <dgm:pt modelId="{223121B4-B299-428C-B710-5D98640B41B8}" type="pres">
      <dgm:prSet presAssocID="{6D6EE092-3E62-4F9F-A24D-2D3BBBB7747A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FE711-9F4A-4836-99D5-693464675308}" type="pres">
      <dgm:prSet presAssocID="{6D6EE092-3E62-4F9F-A24D-2D3BBBB7747A}" presName="invisiNode" presStyleLbl="node1" presStyleIdx="2" presStyleCnt="3"/>
      <dgm:spPr/>
    </dgm:pt>
    <dgm:pt modelId="{07A09569-96BC-4249-AD32-41EB3B05692E}" type="pres">
      <dgm:prSet presAssocID="{6D6EE092-3E62-4F9F-A24D-2D3BBBB7747A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98A09022-7C18-42E8-AAE2-16FCA0F951EC}" srcId="{CEC9F1B8-6FC4-48A8-A1E5-8F61F280B2D0}" destId="{1ED48812-7566-468D-ACE1-56C386D537EB}" srcOrd="0" destOrd="0" parTransId="{6115E93E-78D5-485E-A896-B9FB0F167457}" sibTransId="{D7AC75C2-71E6-40D6-BBE6-BA320D9EAA76}"/>
    <dgm:cxn modelId="{14F7C21E-C437-4AB7-87CE-C37CEF65D778}" type="presOf" srcId="{6D6EE092-3E62-4F9F-A24D-2D3BBBB7747A}" destId="{223121B4-B299-428C-B710-5D98640B41B8}" srcOrd="1" destOrd="0" presId="urn:microsoft.com/office/officeart/2005/8/layout/hList7"/>
    <dgm:cxn modelId="{E0EF8BBA-3BB6-4128-B2F1-1951EF3E429C}" srcId="{CEC9F1B8-6FC4-48A8-A1E5-8F61F280B2D0}" destId="{7C14EE4B-6FF0-4B39-934F-A4622B2DD5A8}" srcOrd="1" destOrd="0" parTransId="{83EA76AA-B132-47D7-815A-A2F2958D21CB}" sibTransId="{10341604-F156-48FA-9872-1C845D731B1A}"/>
    <dgm:cxn modelId="{9793432A-1E00-4EC1-B557-28A11DF523CD}" type="presOf" srcId="{D7AC75C2-71E6-40D6-BBE6-BA320D9EAA76}" destId="{5DA11901-ED42-42C6-A2DB-0030C6E4E1A0}" srcOrd="0" destOrd="0" presId="urn:microsoft.com/office/officeart/2005/8/layout/hList7"/>
    <dgm:cxn modelId="{E6C96529-24EB-4034-8EAB-C73F80B6B5CD}" type="presOf" srcId="{6D6EE092-3E62-4F9F-A24D-2D3BBBB7747A}" destId="{ED8BDF85-EF57-4642-A7FD-FFFFFC748CE1}" srcOrd="0" destOrd="0" presId="urn:microsoft.com/office/officeart/2005/8/layout/hList7"/>
    <dgm:cxn modelId="{603161E4-F488-4264-A917-BA51DF4ACEB9}" type="presOf" srcId="{7C14EE4B-6FF0-4B39-934F-A4622B2DD5A8}" destId="{73D07A61-9BEA-4169-A93E-30E3AC72460F}" srcOrd="1" destOrd="0" presId="urn:microsoft.com/office/officeart/2005/8/layout/hList7"/>
    <dgm:cxn modelId="{C4899A03-217B-4A43-9DE9-34CEF3B9406A}" type="presOf" srcId="{CEC9F1B8-6FC4-48A8-A1E5-8F61F280B2D0}" destId="{BE9D038C-BA2F-45A2-881A-446784473056}" srcOrd="0" destOrd="0" presId="urn:microsoft.com/office/officeart/2005/8/layout/hList7"/>
    <dgm:cxn modelId="{7B93D1D8-0116-4879-87B5-4BBD537FA6CB}" type="presOf" srcId="{1ED48812-7566-468D-ACE1-56C386D537EB}" destId="{292FEB34-60CD-4FFC-B038-BFEEC4B99033}" srcOrd="0" destOrd="0" presId="urn:microsoft.com/office/officeart/2005/8/layout/hList7"/>
    <dgm:cxn modelId="{0CE9DA88-982E-4865-9EC9-99D4D1850FED}" srcId="{CEC9F1B8-6FC4-48A8-A1E5-8F61F280B2D0}" destId="{6D6EE092-3E62-4F9F-A24D-2D3BBBB7747A}" srcOrd="2" destOrd="0" parTransId="{555D31CA-BAFF-4163-B00E-9633B35A2D75}" sibTransId="{77C2ECAF-24A1-4C63-AB0E-23DD3C94BC51}"/>
    <dgm:cxn modelId="{A0926B80-09BA-4CC5-85C0-EAC436775F2E}" type="presOf" srcId="{1ED48812-7566-468D-ACE1-56C386D537EB}" destId="{C4F50234-1757-4BFF-A19F-19F245D9ACAF}" srcOrd="1" destOrd="0" presId="urn:microsoft.com/office/officeart/2005/8/layout/hList7"/>
    <dgm:cxn modelId="{58F96F47-F12E-4DA0-9AD2-EBA7DD271DDC}" type="presOf" srcId="{10341604-F156-48FA-9872-1C845D731B1A}" destId="{6CBF6003-F01B-46E2-9DF9-6C61B97D171A}" srcOrd="0" destOrd="0" presId="urn:microsoft.com/office/officeart/2005/8/layout/hList7"/>
    <dgm:cxn modelId="{DBB5BA9E-9668-40C0-8F09-4F95B730B478}" type="presOf" srcId="{7C14EE4B-6FF0-4B39-934F-A4622B2DD5A8}" destId="{A432026B-26BC-4F82-A4EC-8463AD49940B}" srcOrd="0" destOrd="0" presId="urn:microsoft.com/office/officeart/2005/8/layout/hList7"/>
    <dgm:cxn modelId="{DF8B8F04-54B6-45E7-8314-83C2A73C8133}" type="presParOf" srcId="{BE9D038C-BA2F-45A2-881A-446784473056}" destId="{B55A05D1-7BB1-4691-8084-354F8DD201EB}" srcOrd="0" destOrd="0" presId="urn:microsoft.com/office/officeart/2005/8/layout/hList7"/>
    <dgm:cxn modelId="{282479F1-0D99-482E-B77C-A21ECD869729}" type="presParOf" srcId="{BE9D038C-BA2F-45A2-881A-446784473056}" destId="{060CA25A-0E76-499F-86D5-65A20F122C74}" srcOrd="1" destOrd="0" presId="urn:microsoft.com/office/officeart/2005/8/layout/hList7"/>
    <dgm:cxn modelId="{40CD76B6-4BC1-47DA-A5BE-A8445CD485C1}" type="presParOf" srcId="{060CA25A-0E76-499F-86D5-65A20F122C74}" destId="{19DCA7E6-1732-4A56-825C-AB65D9D76676}" srcOrd="0" destOrd="0" presId="urn:microsoft.com/office/officeart/2005/8/layout/hList7"/>
    <dgm:cxn modelId="{1E4ED125-A71C-4154-A506-079B9EC8BC83}" type="presParOf" srcId="{19DCA7E6-1732-4A56-825C-AB65D9D76676}" destId="{292FEB34-60CD-4FFC-B038-BFEEC4B99033}" srcOrd="0" destOrd="0" presId="urn:microsoft.com/office/officeart/2005/8/layout/hList7"/>
    <dgm:cxn modelId="{4EA134E5-5D18-4ACC-965B-D79A634B8AA9}" type="presParOf" srcId="{19DCA7E6-1732-4A56-825C-AB65D9D76676}" destId="{C4F50234-1757-4BFF-A19F-19F245D9ACAF}" srcOrd="1" destOrd="0" presId="urn:microsoft.com/office/officeart/2005/8/layout/hList7"/>
    <dgm:cxn modelId="{CC80FD5D-C378-40B5-B022-0C44FF6DF4F3}" type="presParOf" srcId="{19DCA7E6-1732-4A56-825C-AB65D9D76676}" destId="{DB5DCE82-DE2B-40E8-828A-9BFEE3667D5A}" srcOrd="2" destOrd="0" presId="urn:microsoft.com/office/officeart/2005/8/layout/hList7"/>
    <dgm:cxn modelId="{2F080D1F-7CC3-45B6-B320-A99F9EB3990A}" type="presParOf" srcId="{19DCA7E6-1732-4A56-825C-AB65D9D76676}" destId="{5FD30274-ADB2-4D22-9E6F-E3710B162C6E}" srcOrd="3" destOrd="0" presId="urn:microsoft.com/office/officeart/2005/8/layout/hList7"/>
    <dgm:cxn modelId="{4C293C35-A298-4848-9FFD-26AF1D936755}" type="presParOf" srcId="{060CA25A-0E76-499F-86D5-65A20F122C74}" destId="{5DA11901-ED42-42C6-A2DB-0030C6E4E1A0}" srcOrd="1" destOrd="0" presId="urn:microsoft.com/office/officeart/2005/8/layout/hList7"/>
    <dgm:cxn modelId="{EBE14DBA-7F04-4F71-AF72-470C9E996F57}" type="presParOf" srcId="{060CA25A-0E76-499F-86D5-65A20F122C74}" destId="{624742BB-B548-437F-9469-081C88CF16CE}" srcOrd="2" destOrd="0" presId="urn:microsoft.com/office/officeart/2005/8/layout/hList7"/>
    <dgm:cxn modelId="{80B4015B-5705-4A8C-8CFA-5AD29BBB1012}" type="presParOf" srcId="{624742BB-B548-437F-9469-081C88CF16CE}" destId="{A432026B-26BC-4F82-A4EC-8463AD49940B}" srcOrd="0" destOrd="0" presId="urn:microsoft.com/office/officeart/2005/8/layout/hList7"/>
    <dgm:cxn modelId="{A021373D-0783-4298-B795-731B3A0F7459}" type="presParOf" srcId="{624742BB-B548-437F-9469-081C88CF16CE}" destId="{73D07A61-9BEA-4169-A93E-30E3AC72460F}" srcOrd="1" destOrd="0" presId="urn:microsoft.com/office/officeart/2005/8/layout/hList7"/>
    <dgm:cxn modelId="{C3F5C18F-FF64-4B1C-BC63-51037D04A00F}" type="presParOf" srcId="{624742BB-B548-437F-9469-081C88CF16CE}" destId="{2938ACDD-4637-40D6-B4A8-31BE18E58305}" srcOrd="2" destOrd="0" presId="urn:microsoft.com/office/officeart/2005/8/layout/hList7"/>
    <dgm:cxn modelId="{296D3731-658A-4DC8-A43B-33A4BA4775D3}" type="presParOf" srcId="{624742BB-B548-437F-9469-081C88CF16CE}" destId="{1A9CD661-7931-405D-B299-5D31E31F116F}" srcOrd="3" destOrd="0" presId="urn:microsoft.com/office/officeart/2005/8/layout/hList7"/>
    <dgm:cxn modelId="{34960D42-2A7C-457D-8A8B-E684F118A051}" type="presParOf" srcId="{060CA25A-0E76-499F-86D5-65A20F122C74}" destId="{6CBF6003-F01B-46E2-9DF9-6C61B97D171A}" srcOrd="3" destOrd="0" presId="urn:microsoft.com/office/officeart/2005/8/layout/hList7"/>
    <dgm:cxn modelId="{D8060040-ACB3-4FD9-95E0-4501098286BB}" type="presParOf" srcId="{060CA25A-0E76-499F-86D5-65A20F122C74}" destId="{16463F7D-3BF1-45A3-8899-13C6F733FEF5}" srcOrd="4" destOrd="0" presId="urn:microsoft.com/office/officeart/2005/8/layout/hList7"/>
    <dgm:cxn modelId="{5F364E17-BA26-4487-A4CE-FEBDAAE85C57}" type="presParOf" srcId="{16463F7D-3BF1-45A3-8899-13C6F733FEF5}" destId="{ED8BDF85-EF57-4642-A7FD-FFFFFC748CE1}" srcOrd="0" destOrd="0" presId="urn:microsoft.com/office/officeart/2005/8/layout/hList7"/>
    <dgm:cxn modelId="{584B9E8A-BDB5-4984-A555-7329A96ED5B6}" type="presParOf" srcId="{16463F7D-3BF1-45A3-8899-13C6F733FEF5}" destId="{223121B4-B299-428C-B710-5D98640B41B8}" srcOrd="1" destOrd="0" presId="urn:microsoft.com/office/officeart/2005/8/layout/hList7"/>
    <dgm:cxn modelId="{B772B869-40FD-45EB-A978-89C7E104897F}" type="presParOf" srcId="{16463F7D-3BF1-45A3-8899-13C6F733FEF5}" destId="{3B8FE711-9F4A-4836-99D5-693464675308}" srcOrd="2" destOrd="0" presId="urn:microsoft.com/office/officeart/2005/8/layout/hList7"/>
    <dgm:cxn modelId="{1BABCFBA-FCBE-4A1A-BBBC-BE1AAD0EBEAF}" type="presParOf" srcId="{16463F7D-3BF1-45A3-8899-13C6F733FEF5}" destId="{07A09569-96BC-4249-AD32-41EB3B0569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8E39E3-A3C3-4354-B67F-FE8EF780B0CA}">
      <dsp:nvSpPr>
        <dsp:cNvPr id="0" name=""/>
        <dsp:cNvSpPr/>
      </dsp:nvSpPr>
      <dsp:spPr>
        <a:xfrm>
          <a:off x="0" y="367998"/>
          <a:ext cx="7992887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B6CDBC-A902-4176-8CC1-2BFB986E2251}">
      <dsp:nvSpPr>
        <dsp:cNvPr id="0" name=""/>
        <dsp:cNvSpPr/>
      </dsp:nvSpPr>
      <dsp:spPr>
        <a:xfrm>
          <a:off x="399644" y="28518"/>
          <a:ext cx="5595021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- на содержание подведомственных учреждений;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788" y="61662"/>
        <a:ext cx="5528733" cy="612672"/>
      </dsp:txXfrm>
    </dsp:sp>
    <dsp:sp modelId="{7B0FD62E-A8DA-4200-97E6-A428C379DA94}">
      <dsp:nvSpPr>
        <dsp:cNvPr id="0" name=""/>
        <dsp:cNvSpPr/>
      </dsp:nvSpPr>
      <dsp:spPr>
        <a:xfrm>
          <a:off x="0" y="1411278"/>
          <a:ext cx="7992887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81CC9E-8441-4F98-AB32-067B908226A0}">
      <dsp:nvSpPr>
        <dsp:cNvPr id="0" name=""/>
        <dsp:cNvSpPr/>
      </dsp:nvSpPr>
      <dsp:spPr>
        <a:xfrm>
          <a:off x="399644" y="1071798"/>
          <a:ext cx="5595021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- на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выплату пособий опекунам, приемным родителям;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788" y="1104942"/>
        <a:ext cx="5528733" cy="612672"/>
      </dsp:txXfrm>
    </dsp:sp>
    <dsp:sp modelId="{A8DE7533-E3C8-4006-AE67-8D94656AA54F}">
      <dsp:nvSpPr>
        <dsp:cNvPr id="0" name=""/>
        <dsp:cNvSpPr/>
      </dsp:nvSpPr>
      <dsp:spPr>
        <a:xfrm>
          <a:off x="0" y="2972889"/>
          <a:ext cx="7992887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C90F2C-070A-45C2-8FF5-4A30677CF334}">
      <dsp:nvSpPr>
        <dsp:cNvPr id="0" name=""/>
        <dsp:cNvSpPr/>
      </dsp:nvSpPr>
      <dsp:spPr>
        <a:xfrm>
          <a:off x="399644" y="2115078"/>
          <a:ext cx="5595021" cy="11972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 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Тольятти;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091" y="2173525"/>
        <a:ext cx="5478127" cy="1080397"/>
      </dsp:txXfrm>
    </dsp:sp>
    <dsp:sp modelId="{D36355AB-374A-4E3B-9F1C-AEAAABDDC383}">
      <dsp:nvSpPr>
        <dsp:cNvPr id="0" name=""/>
        <dsp:cNvSpPr/>
      </dsp:nvSpPr>
      <dsp:spPr>
        <a:xfrm>
          <a:off x="0" y="4016169"/>
          <a:ext cx="7992887" cy="5796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87F5C8-1C3F-470F-B713-3F4CC786E715}">
      <dsp:nvSpPr>
        <dsp:cNvPr id="0" name=""/>
        <dsp:cNvSpPr/>
      </dsp:nvSpPr>
      <dsp:spPr>
        <a:xfrm>
          <a:off x="399644" y="3676689"/>
          <a:ext cx="5595021" cy="678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на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проведение городских массовых мероприятий.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2788" y="3709833"/>
        <a:ext cx="5528733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FEB34-60CD-4FFC-B038-BFEEC4B99033}">
      <dsp:nvSpPr>
        <dsp:cNvPr id="0" name=""/>
        <dsp:cNvSpPr/>
      </dsp:nvSpPr>
      <dsp:spPr>
        <a:xfrm>
          <a:off x="1723" y="0"/>
          <a:ext cx="2681524" cy="4552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«Центр социальной помощи семье и детям Автозаводского района городского округа Тольятти»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723" y="1820912"/>
        <a:ext cx="2681524" cy="1820912"/>
      </dsp:txXfrm>
    </dsp:sp>
    <dsp:sp modelId="{5FD30274-ADB2-4D22-9E6F-E3710B162C6E}">
      <dsp:nvSpPr>
        <dsp:cNvPr id="0" name=""/>
        <dsp:cNvSpPr/>
      </dsp:nvSpPr>
      <dsp:spPr>
        <a:xfrm>
          <a:off x="584531" y="273136"/>
          <a:ext cx="1515909" cy="151590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32026B-26BC-4F82-A4EC-8463AD49940B}">
      <dsp:nvSpPr>
        <dsp:cNvPr id="0" name=""/>
        <dsp:cNvSpPr/>
      </dsp:nvSpPr>
      <dsp:spPr>
        <a:xfrm>
          <a:off x="2763693" y="0"/>
          <a:ext cx="2681524" cy="4552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 smtClean="0">
            <a:solidFill>
              <a:srgbClr val="6600FF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         «Центр социальной помощи семье и детям городского округа Тольятти»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3693" y="1820912"/>
        <a:ext cx="2681524" cy="1820912"/>
      </dsp:txXfrm>
    </dsp:sp>
    <dsp:sp modelId="{1A9CD661-7931-405D-B299-5D31E31F116F}">
      <dsp:nvSpPr>
        <dsp:cNvPr id="0" name=""/>
        <dsp:cNvSpPr/>
      </dsp:nvSpPr>
      <dsp:spPr>
        <a:xfrm>
          <a:off x="3346501" y="273136"/>
          <a:ext cx="1515909" cy="151590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BDF85-EF57-4642-A7FD-FFFFFC748CE1}">
      <dsp:nvSpPr>
        <dsp:cNvPr id="0" name=""/>
        <dsp:cNvSpPr/>
      </dsp:nvSpPr>
      <dsp:spPr>
        <a:xfrm>
          <a:off x="5525663" y="0"/>
          <a:ext cx="2681524" cy="4552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МКУ                              «Центр социальной помощи семье и детям Комсомольского района городского округа Тольятти»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25663" y="1820912"/>
        <a:ext cx="2681524" cy="1820912"/>
      </dsp:txXfrm>
    </dsp:sp>
    <dsp:sp modelId="{07A09569-96BC-4249-AD32-41EB3B05692E}">
      <dsp:nvSpPr>
        <dsp:cNvPr id="0" name=""/>
        <dsp:cNvSpPr/>
      </dsp:nvSpPr>
      <dsp:spPr>
        <a:xfrm>
          <a:off x="6108471" y="273136"/>
          <a:ext cx="1515909" cy="151590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A05D1-7BB1-4691-8084-354F8DD201EB}">
      <dsp:nvSpPr>
        <dsp:cNvPr id="0" name=""/>
        <dsp:cNvSpPr/>
      </dsp:nvSpPr>
      <dsp:spPr>
        <a:xfrm>
          <a:off x="328356" y="3641824"/>
          <a:ext cx="7552199" cy="682842"/>
        </a:xfrm>
        <a:prstGeom prst="leftRightArrow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345B4-223F-4CFE-88B0-BED45505A11C}" type="datetimeFigureOut">
              <a:rPr lang="ru-RU" smtClean="0"/>
              <a:t>21.09.2015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72162-E6A2-4A16-950E-B61162C4DB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080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AB89-9CA3-4D15-8A63-2DE6D27DFDFB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5FD13-EF83-4004-A797-D1A8A5A40E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8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B776E-21A3-4153-96A1-96F07375C0AE}" type="datetimeFigureOut">
              <a:rPr lang="ru-RU" smtClean="0"/>
              <a:pPr/>
              <a:t>21.09.2015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F0359-8504-48ED-906A-E5C0080709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5976664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ОБСУЖДЕНИЕ ПРОЕКТА БЮДЖЕТА НА  2016 г.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Департамент по вопросам семьи, опеки и попечительства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781050" cy="9525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464308"/>
            <a:ext cx="2773680" cy="192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Расходная часть бюджета г.о. Тольятти по департаменту по вопросам семьи, опеки и попечительства формируется исходя из действующих расходных обязательств: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05659896"/>
              </p:ext>
            </p:extLst>
          </p:nvPr>
        </p:nvGraphicFramePr>
        <p:xfrm>
          <a:off x="467544" y="1844824"/>
          <a:ext cx="7992888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503548" y="17510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503548" y="278092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503548" y="42210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503548" y="53732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5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06090"/>
          </a:xfrm>
        </p:spPr>
        <p:txBody>
          <a:bodyPr>
            <a:noAutofit/>
          </a:bodyPr>
          <a:lstStyle/>
          <a:p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Департамент по вопросам семьи, опеки и попечительства мэрии г.о. Тольятти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83504087"/>
              </p:ext>
            </p:extLst>
          </p:nvPr>
        </p:nvGraphicFramePr>
        <p:xfrm>
          <a:off x="467544" y="1397000"/>
          <a:ext cx="8208912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 rot="16200000" flipH="1">
            <a:off x="4527133" y="2240868"/>
            <a:ext cx="305762" cy="799288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64575" y="6390192"/>
            <a:ext cx="5230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Штатная численность – </a:t>
            </a: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144 единицы</a:t>
            </a:r>
            <a:endParaRPr lang="ru-RU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14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 деятельности учреждений</a:t>
            </a: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удовлетворение потребностей детей и семей различных категорий, проживающих или находящихся на территории г.о. Тольятти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72708"/>
            <a:ext cx="1368152" cy="11399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31904" y="1650892"/>
            <a:ext cx="7332583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Финансирование деятельности МКУ осуществляется за счет: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субвенций областного бюджета –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37 389 тыс. руб.                 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(2015 г.); 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собственных средств бюджета г.о. Тольятти  -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5 298 тыс.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руб.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(2015 г.)  -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 rot="16200000" flipH="1">
            <a:off x="5031186" y="1313630"/>
            <a:ext cx="233754" cy="561662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67851" y="2670456"/>
            <a:ext cx="1512167" cy="372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87,59 %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03848" y="3637178"/>
            <a:ext cx="1512167" cy="372224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12,41 %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23934" y="4365104"/>
            <a:ext cx="2520274" cy="432048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42 687 тыс. руб.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271" y="4257962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Общий плановый объем финансирования в 2015 г.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51520" y="5625244"/>
            <a:ext cx="1224136" cy="504056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04" y="5339097"/>
            <a:ext cx="1435133" cy="10763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03848" y="5339097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Количество обслуженных граждан в 2014 г.: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105 781 человек</a:t>
            </a:r>
            <a:endParaRPr lang="ru-RU" i="1" dirty="0" smtClean="0"/>
          </a:p>
          <a:p>
            <a:pPr algn="ctr"/>
            <a:r>
              <a:rPr lang="ru-RU" i="1" dirty="0" smtClean="0"/>
              <a:t>Оказано услуг:</a:t>
            </a:r>
          </a:p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163 855 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414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332656"/>
            <a:ext cx="8496944" cy="864096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Муниципальная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программа                                                             </a:t>
            </a: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«Семья и дети городского округа Тольятти на 2015-2017 годы»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556792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средств на реализацию МП в 2015 г.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составил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67 346 тыс. руб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., из них: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Средства субвенций областного бюджета –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51 452 тыс. руб.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Собственные средства бюджета г.о.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Тольятти –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15 894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3093203"/>
            <a:ext cx="90364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Запланированные ассигнования на 2016 г. на реализацию МП за счет собственных средств бюджета г.о. </a:t>
            </a:r>
            <a:r>
              <a:rPr lang="ru-RU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Тольятти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15 895 тыс.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., в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предоставление субсидии юридическим лицам (за исключением субсидии муниципальным учреждениям), индивидуальным предпринимателям в целях финансового обеспечения (возмещения) затрат в связи с оказанием услуг по организации отдыха детей в каникулярное время на территории городского округа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Тольятти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endParaRPr lang="ru-RU" sz="1600" dirty="0"/>
          </a:p>
          <a:p>
            <a:endParaRPr lang="ru-RU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деятельности трех подведомственных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учреждений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выплата пособий опекунам, приемным родителям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проведение городских массовых мероприятий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4718902"/>
            <a:ext cx="1709936" cy="288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4 890 тыс. руб.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2280" y="5085850"/>
            <a:ext cx="1709936" cy="288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5 299 тыс. руб.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82344" y="5527327"/>
            <a:ext cx="1709936" cy="288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5 423 тыс. руб.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70636" y="6021288"/>
            <a:ext cx="1709936" cy="288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283 тыс. руб.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5139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410</Words>
  <Application>Microsoft Office PowerPoint</Application>
  <PresentationFormat>Экран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ОБСУЖДЕНИЕ ПРОЕКТА БЮДЖЕТА НА  2016 г.    Департамент по вопросам семьи, опеки и попечительства </vt:lpstr>
      <vt:lpstr>Расходная часть бюджета г.о. Тольятти по департаменту по вопросам семьи, опеки и попечительства формируется исходя из действующих расходных обязательств:</vt:lpstr>
      <vt:lpstr>Департамент по вопросам семьи, опеки и попечительства мэрии г.о. Тольятти</vt:lpstr>
      <vt:lpstr>Предмет деятельности учреждений – удовлетворение потребностей детей и семей различных категорий, проживающих или находящихся на территории г.о. Тольятти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rab</dc:creator>
  <cp:lastModifiedBy>taua</cp:lastModifiedBy>
  <cp:revision>45</cp:revision>
  <cp:lastPrinted>2015-09-21T05:32:59Z</cp:lastPrinted>
  <dcterms:created xsi:type="dcterms:W3CDTF">2014-06-04T07:06:25Z</dcterms:created>
  <dcterms:modified xsi:type="dcterms:W3CDTF">2015-09-21T05:33:13Z</dcterms:modified>
</cp:coreProperties>
</file>