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74" r:id="rId3"/>
    <p:sldId id="271" r:id="rId4"/>
    <p:sldId id="264" r:id="rId5"/>
    <p:sldId id="265" r:id="rId6"/>
    <p:sldId id="270" r:id="rId7"/>
    <p:sldId id="26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457" autoAdjust="0"/>
  </p:normalViewPr>
  <p:slideViewPr>
    <p:cSldViewPr>
      <p:cViewPr varScale="1">
        <p:scale>
          <a:sx n="100" d="100"/>
          <a:sy n="100" d="100"/>
        </p:scale>
        <p:origin x="-30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ECDAE-0888-4D47-867A-607B22DE962F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84B3-B8D6-4717-80AE-B232CAF6F8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907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84B3-B8D6-4717-80AE-B232CAF6F85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391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911630" y="3629834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3608" y="227687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Общественные обсуждения по проекту бюджета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городского округа Тольятти на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4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4087132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Главный распорядитель бюджетных средств - Организационное управление администрации городского 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xmlns="" val="24869418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3400" y="5301208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2041567"/>
              </p:ext>
            </p:extLst>
          </p:nvPr>
        </p:nvGraphicFramePr>
        <p:xfrm>
          <a:off x="467544" y="1196752"/>
          <a:ext cx="8208913" cy="582888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54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768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2022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2024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год</a:t>
                      </a:r>
                      <a:r>
                        <a:rPr lang="ru-RU" sz="1800" dirty="0"/>
                        <a:t>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«Создание условий для развития туризма на территории городского округа Тольятти на 2021-2030гг.»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и проведение стратегических сессий, круглых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столов, семинаров,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конференции способствующих созданию турпродукта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37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Организация, участие в мероприятиях туристской направленности на территории РФ и за рубежом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8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Изготовление информационных материалов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 туристском потенциале городского округа Тольятти и распространение их на территории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Тольятти и Самарской области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7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Размещение информации о туристском потенциале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Тольятти в печатных и электронных средствах массовой информации, в том числе на электронных туристических платформах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57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Организация мероприятий по подготовке и повышению квалификации специалистов индустрии гостеприимства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67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5261852"/>
              </p:ext>
            </p:extLst>
          </p:nvPr>
        </p:nvGraphicFramePr>
        <p:xfrm>
          <a:off x="467544" y="1196751"/>
          <a:ext cx="8208913" cy="503946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54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87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2022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2024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год</a:t>
                      </a:r>
                      <a:r>
                        <a:rPr lang="ru-RU" sz="1800" dirty="0"/>
                        <a:t>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1471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Противодействие коррупции в городском округе Тольятти на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2022-2026 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8855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е органов местного самоуправления на 2017-2022 годы», в том числе: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211 637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6543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закупка товаров, работ и услуг для обеспечения государственных (муниципальных) нужд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8730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 иностранных делегаций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4484"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- подпрограмма «Развитие муниципальной службы в городском округе Тольятти 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2729980"/>
              </p:ext>
            </p:extLst>
          </p:nvPr>
        </p:nvGraphicFramePr>
        <p:xfrm>
          <a:off x="395536" y="1196752"/>
          <a:ext cx="8280920" cy="506592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11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2022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2024 год</a:t>
                      </a:r>
                      <a:r>
                        <a:rPr lang="ru-RU" sz="1800" dirty="0"/>
                        <a:t>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320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697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общегородских мероприятий (День</a:t>
                      </a:r>
                      <a:r>
                        <a:rPr lang="ru-RU" sz="18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города, День Победы)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264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оплата членских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взносов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6722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субсидия на выполнение муниципального задания МБУ «Новости Тольятти»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7069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45403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деятельности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учреждений, находящихся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ведении организационного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управления, в том числе: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«Тольяттинский архив»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«ЦХТО»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197 918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3 846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174 072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5555555555555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8868" y="52115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4000" b="1" dirty="0" smtClean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5322647"/>
              </p:ext>
            </p:extLst>
          </p:nvPr>
        </p:nvGraphicFramePr>
        <p:xfrm>
          <a:off x="467544" y="1251732"/>
          <a:ext cx="7992888" cy="518794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337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441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2022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2024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год</a:t>
                      </a:r>
                      <a:r>
                        <a:rPr lang="ru-RU" sz="1800" dirty="0"/>
                        <a:t>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576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2021-2025 годы»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1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техническое обслуживание и ремонт автоматической пожарной сигнализации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проверка пожарных кранов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перезарядка огнетушителей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4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эвакуации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23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Непрограммные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расходы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6442104"/>
              </p:ext>
            </p:extLst>
          </p:nvPr>
        </p:nvGraphicFramePr>
        <p:xfrm>
          <a:off x="395536" y="1628802"/>
          <a:ext cx="8496944" cy="146927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607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4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4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043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2024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9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 органов местного самоуправления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211 637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211 637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05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499</Words>
  <Application>Microsoft Office PowerPoint</Application>
  <PresentationFormat>Экран (4:3)</PresentationFormat>
  <Paragraphs>125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Бельмесова Надежда Леонидова</cp:lastModifiedBy>
  <cp:revision>124</cp:revision>
  <dcterms:created xsi:type="dcterms:W3CDTF">2017-06-15T11:50:26Z</dcterms:created>
  <dcterms:modified xsi:type="dcterms:W3CDTF">2021-09-10T07:03:41Z</dcterms:modified>
</cp:coreProperties>
</file>