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8" r:id="rId4"/>
    <p:sldId id="267" r:id="rId5"/>
    <p:sldId id="265" r:id="rId6"/>
    <p:sldId id="262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165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160F2-54C6-4B89-9F16-7ABEB9BC7485}" type="pres">
      <dgm:prSet presAssocID="{C1EC28DC-7D97-496A-A22A-21CA0AE5501A}" presName="parentText" presStyleLbl="node1" presStyleIdx="0" presStyleCnt="1" custLinFactNeighborX="459" custLinFactNeighborY="-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Y="-505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ED20AB-8559-4FF9-BF8B-3C44B163C3C4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94A9E71-0DA2-4AC1-883E-37E341569750}" type="presOf" srcId="{E0FD5708-19D8-4931-BE1C-B617C296D83A}" destId="{E1D29FA3-7BCC-406D-B6DE-67B405CFD70D}" srcOrd="0" destOrd="0" presId="urn:microsoft.com/office/officeart/2005/8/layout/vList2"/>
    <dgm:cxn modelId="{B4953665-41AE-47BE-B000-D7602149CA29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Изготовление и размещение социальной рекламы на местах, незаполненных коммерческой рекламой</a:t>
          </a:r>
          <a:endParaRPr lang="ru-RU" sz="20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A0894E5F-B8F6-4AF2-A9BD-8B50A0ACF9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- 200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17AEA3FA-294C-4852-82C9-515558624C9B}" type="parTrans" cxnId="{93F39822-C283-4DF7-B627-D523151E3B45}">
      <dgm:prSet/>
      <dgm:spPr/>
      <dgm:t>
        <a:bodyPr/>
        <a:lstStyle/>
        <a:p>
          <a:endParaRPr lang="ru-RU"/>
        </a:p>
      </dgm:t>
    </dgm:pt>
    <dgm:pt modelId="{7A950008-8FBE-4ACD-AC0A-C3E482EF02E4}" type="sibTrans" cxnId="{93F39822-C283-4DF7-B627-D523151E3B45}">
      <dgm:prSet/>
      <dgm:spPr/>
      <dgm:t>
        <a:bodyPr/>
        <a:lstStyle/>
        <a:p>
          <a:endParaRPr lang="ru-RU"/>
        </a:p>
      </dgm:t>
    </dgm:pt>
    <dgm:pt modelId="{AE007920-A375-4ADC-91FB-45C781D2D3B9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2021 год - 200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0A64982C-BF23-40A8-B360-7C968492926C}" type="parTrans" cxnId="{686C09A1-068C-4887-BC28-E3D679CD69E9}">
      <dgm:prSet/>
      <dgm:spPr/>
      <dgm:t>
        <a:bodyPr/>
        <a:lstStyle/>
        <a:p>
          <a:endParaRPr lang="ru-RU"/>
        </a:p>
      </dgm:t>
    </dgm:pt>
    <dgm:pt modelId="{DD3721D7-F936-4216-8DF8-5C2E320736AD}" type="sibTrans" cxnId="{686C09A1-068C-4887-BC28-E3D679CD69E9}">
      <dgm:prSet/>
      <dgm:spPr/>
      <dgm:t>
        <a:bodyPr/>
        <a:lstStyle/>
        <a:p>
          <a:endParaRPr lang="ru-RU"/>
        </a:p>
      </dgm:t>
    </dgm:pt>
    <dgm:pt modelId="{9FEE8D17-8C88-44DD-8AA7-D745886C6EF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2022 год - 200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9768956A-A30E-4246-B442-4D7CFF626B6D}" type="parTrans" cxnId="{95E8EA30-9C8C-408C-9C89-39D535B412B9}">
      <dgm:prSet/>
      <dgm:spPr/>
      <dgm:t>
        <a:bodyPr/>
        <a:lstStyle/>
        <a:p>
          <a:endParaRPr lang="ru-RU"/>
        </a:p>
      </dgm:t>
    </dgm:pt>
    <dgm:pt modelId="{41044E3C-683E-4CDF-9873-610211F0FD92}" type="sibTrans" cxnId="{95E8EA30-9C8C-408C-9C89-39D535B412B9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451645" custScaleY="96240" custLinFactX="-53871" custLinFactNeighborX="-100000" custLinFactNeighborY="1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  <dgm:pt modelId="{C5966C4F-5B67-4471-8F7E-AFD83325B4D1}" type="pres">
      <dgm:prSet presAssocID="{17AEA3FA-294C-4852-82C9-515558624C9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2DE821B-61E1-47A3-A405-36BE546867ED}" type="pres">
      <dgm:prSet presAssocID="{17AEA3FA-294C-4852-82C9-515558624C9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A60770E-1A11-4713-B993-DD6B5D8A7B4A}" type="pres">
      <dgm:prSet presAssocID="{A0894E5F-B8F6-4AF2-A9BD-8B50A0ACF97D}" presName="root2" presStyleCnt="0"/>
      <dgm:spPr/>
    </dgm:pt>
    <dgm:pt modelId="{0C86177C-B003-4E0A-AED0-D1080FA85EE8}" type="pres">
      <dgm:prSet presAssocID="{A0894E5F-B8F6-4AF2-A9BD-8B50A0ACF97D}" presName="LevelTwoTextNode" presStyleLbl="node2" presStyleIdx="0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C7C8EC-EE75-4D99-A44D-8F9659A369BA}" type="pres">
      <dgm:prSet presAssocID="{A0894E5F-B8F6-4AF2-A9BD-8B50A0ACF97D}" presName="level3hierChild" presStyleCnt="0"/>
      <dgm:spPr/>
    </dgm:pt>
    <dgm:pt modelId="{56719419-5CA1-4BA8-8EDA-C2094E345F86}" type="pres">
      <dgm:prSet presAssocID="{0A64982C-BF23-40A8-B360-7C968492926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0E8C81D-06D8-4339-BDDA-308ADAAA9C25}" type="pres">
      <dgm:prSet presAssocID="{0A64982C-BF23-40A8-B360-7C968492926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1904BF6-FD96-4675-8A9B-2DD130E62D34}" type="pres">
      <dgm:prSet presAssocID="{AE007920-A375-4ADC-91FB-45C781D2D3B9}" presName="root2" presStyleCnt="0"/>
      <dgm:spPr/>
    </dgm:pt>
    <dgm:pt modelId="{4ECCD99B-B9B7-43D8-A783-CD11A9CADFC8}" type="pres">
      <dgm:prSet presAssocID="{AE007920-A375-4ADC-91FB-45C781D2D3B9}" presName="LevelTwoTextNode" presStyleLbl="node2" presStyleIdx="1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F1975-73CA-45B5-8693-3929356A3E9C}" type="pres">
      <dgm:prSet presAssocID="{AE007920-A375-4ADC-91FB-45C781D2D3B9}" presName="level3hierChild" presStyleCnt="0"/>
      <dgm:spPr/>
    </dgm:pt>
    <dgm:pt modelId="{C9E435BD-22EE-4523-A5B3-3A6EFEA7B50C}" type="pres">
      <dgm:prSet presAssocID="{9768956A-A30E-4246-B442-4D7CFF626B6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662BC0A-5E2B-4674-91EA-5E984A829972}" type="pres">
      <dgm:prSet presAssocID="{9768956A-A30E-4246-B442-4D7CFF626B6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A21490C-AA75-45F6-9652-218AD3A17490}" type="pres">
      <dgm:prSet presAssocID="{9FEE8D17-8C88-44DD-8AA7-D745886C6EF7}" presName="root2" presStyleCnt="0"/>
      <dgm:spPr/>
    </dgm:pt>
    <dgm:pt modelId="{C26D1A18-6EC9-480E-9ECE-EF2F028798AD}" type="pres">
      <dgm:prSet presAssocID="{9FEE8D17-8C88-44DD-8AA7-D745886C6EF7}" presName="LevelTwoTextNode" presStyleLbl="node2" presStyleIdx="2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168B93-03AC-4918-94DC-30AC0948F261}" type="pres">
      <dgm:prSet presAssocID="{9FEE8D17-8C88-44DD-8AA7-D745886C6EF7}" presName="level3hierChild" presStyleCnt="0"/>
      <dgm:spPr/>
    </dgm:pt>
  </dgm:ptLst>
  <dgm:cxnLst>
    <dgm:cxn modelId="{7340FE0C-59E3-49E9-91E2-E2EE6A2073D7}" type="presOf" srcId="{0A64982C-BF23-40A8-B360-7C968492926C}" destId="{56719419-5CA1-4BA8-8EDA-C2094E345F86}" srcOrd="0" destOrd="0" presId="urn:microsoft.com/office/officeart/2008/layout/HorizontalMultiLevelHierarchy"/>
    <dgm:cxn modelId="{686C09A1-068C-4887-BC28-E3D679CD69E9}" srcId="{BE60E496-9D53-4207-8999-D68181726FA9}" destId="{AE007920-A375-4ADC-91FB-45C781D2D3B9}" srcOrd="1" destOrd="0" parTransId="{0A64982C-BF23-40A8-B360-7C968492926C}" sibTransId="{DD3721D7-F936-4216-8DF8-5C2E320736AD}"/>
    <dgm:cxn modelId="{48EE5057-BB54-44B8-BC60-CC19C6986ECE}" type="presOf" srcId="{0A64982C-BF23-40A8-B360-7C968492926C}" destId="{A0E8C81D-06D8-4339-BDDA-308ADAAA9C25}" srcOrd="1" destOrd="0" presId="urn:microsoft.com/office/officeart/2008/layout/HorizontalMultiLevelHierarchy"/>
    <dgm:cxn modelId="{95E8EA30-9C8C-408C-9C89-39D535B412B9}" srcId="{BE60E496-9D53-4207-8999-D68181726FA9}" destId="{9FEE8D17-8C88-44DD-8AA7-D745886C6EF7}" srcOrd="2" destOrd="0" parTransId="{9768956A-A30E-4246-B442-4D7CFF626B6D}" sibTransId="{41044E3C-683E-4CDF-9873-610211F0FD92}"/>
    <dgm:cxn modelId="{29722ADB-063D-49D2-887D-C99BFEB2AA11}" type="presOf" srcId="{9FEE8D17-8C88-44DD-8AA7-D745886C6EF7}" destId="{C26D1A18-6EC9-480E-9ECE-EF2F028798AD}" srcOrd="0" destOrd="0" presId="urn:microsoft.com/office/officeart/2008/layout/HorizontalMultiLevelHierarchy"/>
    <dgm:cxn modelId="{4A80A299-83AB-4BEF-BB31-C620486CA3F1}" type="presOf" srcId="{AE007920-A375-4ADC-91FB-45C781D2D3B9}" destId="{4ECCD99B-B9B7-43D8-A783-CD11A9CADFC8}" srcOrd="0" destOrd="0" presId="urn:microsoft.com/office/officeart/2008/layout/HorizontalMultiLevelHierarchy"/>
    <dgm:cxn modelId="{889F6F2A-5CCF-4322-8FDF-C501396EA2D6}" type="presOf" srcId="{A0894E5F-B8F6-4AF2-A9BD-8B50A0ACF97D}" destId="{0C86177C-B003-4E0A-AED0-D1080FA85EE8}" srcOrd="0" destOrd="0" presId="urn:microsoft.com/office/officeart/2008/layout/HorizontalMultiLevelHierarchy"/>
    <dgm:cxn modelId="{958ABF04-79C3-41E7-A522-E57BBE4D6E6E}" type="presOf" srcId="{17AEA3FA-294C-4852-82C9-515558624C9B}" destId="{12DE821B-61E1-47A3-A405-36BE546867ED}" srcOrd="1" destOrd="0" presId="urn:microsoft.com/office/officeart/2008/layout/HorizontalMultiLevelHierarchy"/>
    <dgm:cxn modelId="{BACA9C41-1240-4310-BBCB-B528FDDF1861}" type="presOf" srcId="{9768956A-A30E-4246-B442-4D7CFF626B6D}" destId="{8662BC0A-5E2B-4674-91EA-5E984A829972}" srcOrd="1" destOrd="0" presId="urn:microsoft.com/office/officeart/2008/layout/HorizontalMultiLevelHierarchy"/>
    <dgm:cxn modelId="{495D6381-BEF2-4C86-9937-2420AD859EC0}" type="presOf" srcId="{9768956A-A30E-4246-B442-4D7CFF626B6D}" destId="{C9E435BD-22EE-4523-A5B3-3A6EFEA7B50C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BB2E0592-E1EC-4EFD-92EB-453907EF914C}" type="presOf" srcId="{17AEA3FA-294C-4852-82C9-515558624C9B}" destId="{C5966C4F-5B67-4471-8F7E-AFD83325B4D1}" srcOrd="0" destOrd="0" presId="urn:microsoft.com/office/officeart/2008/layout/HorizontalMultiLevelHierarchy"/>
    <dgm:cxn modelId="{4E1020B7-A79E-4B38-9C64-20A80BB13937}" type="presOf" srcId="{A53314EF-B952-46B1-8517-AF663311D6CE}" destId="{7A6607E3-FF1C-4B62-8716-EF186FFB898B}" srcOrd="0" destOrd="0" presId="urn:microsoft.com/office/officeart/2008/layout/HorizontalMultiLevelHierarchy"/>
    <dgm:cxn modelId="{A46E5558-35B3-48A7-AEDE-FFAF8DBEE3B5}" type="presOf" srcId="{BE60E496-9D53-4207-8999-D68181726FA9}" destId="{AFB89896-EB71-4FC6-B40D-40FB18AB3010}" srcOrd="0" destOrd="0" presId="urn:microsoft.com/office/officeart/2008/layout/HorizontalMultiLevelHierarchy"/>
    <dgm:cxn modelId="{93F39822-C283-4DF7-B627-D523151E3B45}" srcId="{BE60E496-9D53-4207-8999-D68181726FA9}" destId="{A0894E5F-B8F6-4AF2-A9BD-8B50A0ACF97D}" srcOrd="0" destOrd="0" parTransId="{17AEA3FA-294C-4852-82C9-515558624C9B}" sibTransId="{7A950008-8FBE-4ACD-AC0A-C3E482EF02E4}"/>
    <dgm:cxn modelId="{83241355-877C-4F60-A508-53A9936399B1}" type="presParOf" srcId="{7A6607E3-FF1C-4B62-8716-EF186FFB898B}" destId="{B51F97E9-27BB-474F-B598-D391C7E40689}" srcOrd="0" destOrd="0" presId="urn:microsoft.com/office/officeart/2008/layout/HorizontalMultiLevelHierarchy"/>
    <dgm:cxn modelId="{D5F651AB-C88C-4429-B12F-F2C8B986523E}" type="presParOf" srcId="{B51F97E9-27BB-474F-B598-D391C7E40689}" destId="{AFB89896-EB71-4FC6-B40D-40FB18AB3010}" srcOrd="0" destOrd="0" presId="urn:microsoft.com/office/officeart/2008/layout/HorizontalMultiLevelHierarchy"/>
    <dgm:cxn modelId="{AD329842-F4D6-4F8F-9E08-FB321A756349}" type="presParOf" srcId="{B51F97E9-27BB-474F-B598-D391C7E40689}" destId="{68227FD7-9518-4831-9508-0B0CC4366C32}" srcOrd="1" destOrd="0" presId="urn:microsoft.com/office/officeart/2008/layout/HorizontalMultiLevelHierarchy"/>
    <dgm:cxn modelId="{7D817319-352D-4DA0-AF7C-72E8E1E7288D}" type="presParOf" srcId="{68227FD7-9518-4831-9508-0B0CC4366C32}" destId="{C5966C4F-5B67-4471-8F7E-AFD83325B4D1}" srcOrd="0" destOrd="0" presId="urn:microsoft.com/office/officeart/2008/layout/HorizontalMultiLevelHierarchy"/>
    <dgm:cxn modelId="{9CC49B61-53B4-4919-9031-FF522B99936A}" type="presParOf" srcId="{C5966C4F-5B67-4471-8F7E-AFD83325B4D1}" destId="{12DE821B-61E1-47A3-A405-36BE546867ED}" srcOrd="0" destOrd="0" presId="urn:microsoft.com/office/officeart/2008/layout/HorizontalMultiLevelHierarchy"/>
    <dgm:cxn modelId="{059EAABE-7116-4E77-B566-C5876FA22CA5}" type="presParOf" srcId="{68227FD7-9518-4831-9508-0B0CC4366C32}" destId="{CA60770E-1A11-4713-B993-DD6B5D8A7B4A}" srcOrd="1" destOrd="0" presId="urn:microsoft.com/office/officeart/2008/layout/HorizontalMultiLevelHierarchy"/>
    <dgm:cxn modelId="{43953F47-8801-4E4A-A3CA-EA8B00EB50E4}" type="presParOf" srcId="{CA60770E-1A11-4713-B993-DD6B5D8A7B4A}" destId="{0C86177C-B003-4E0A-AED0-D1080FA85EE8}" srcOrd="0" destOrd="0" presId="urn:microsoft.com/office/officeart/2008/layout/HorizontalMultiLevelHierarchy"/>
    <dgm:cxn modelId="{E39E0C75-1C29-4B37-823E-C8EFCE5B069F}" type="presParOf" srcId="{CA60770E-1A11-4713-B993-DD6B5D8A7B4A}" destId="{20C7C8EC-EE75-4D99-A44D-8F9659A369BA}" srcOrd="1" destOrd="0" presId="urn:microsoft.com/office/officeart/2008/layout/HorizontalMultiLevelHierarchy"/>
    <dgm:cxn modelId="{B48FD4D7-C9A8-49AE-B6A9-A5540A648B3A}" type="presParOf" srcId="{68227FD7-9518-4831-9508-0B0CC4366C32}" destId="{56719419-5CA1-4BA8-8EDA-C2094E345F86}" srcOrd="2" destOrd="0" presId="urn:microsoft.com/office/officeart/2008/layout/HorizontalMultiLevelHierarchy"/>
    <dgm:cxn modelId="{10BA0DC8-97BF-42F0-8DA8-6DB09CE725DD}" type="presParOf" srcId="{56719419-5CA1-4BA8-8EDA-C2094E345F86}" destId="{A0E8C81D-06D8-4339-BDDA-308ADAAA9C25}" srcOrd="0" destOrd="0" presId="urn:microsoft.com/office/officeart/2008/layout/HorizontalMultiLevelHierarchy"/>
    <dgm:cxn modelId="{DDF8AF18-0A6F-432F-9810-89947C7B1B23}" type="presParOf" srcId="{68227FD7-9518-4831-9508-0B0CC4366C32}" destId="{A1904BF6-FD96-4675-8A9B-2DD130E62D34}" srcOrd="3" destOrd="0" presId="urn:microsoft.com/office/officeart/2008/layout/HorizontalMultiLevelHierarchy"/>
    <dgm:cxn modelId="{D048F7A9-368F-41B4-9590-52E12A98D0CE}" type="presParOf" srcId="{A1904BF6-FD96-4675-8A9B-2DD130E62D34}" destId="{4ECCD99B-B9B7-43D8-A783-CD11A9CADFC8}" srcOrd="0" destOrd="0" presId="urn:microsoft.com/office/officeart/2008/layout/HorizontalMultiLevelHierarchy"/>
    <dgm:cxn modelId="{6701CAD3-5CAE-4B2D-9412-1F5CC49FD9C0}" type="presParOf" srcId="{A1904BF6-FD96-4675-8A9B-2DD130E62D34}" destId="{B1CF1975-73CA-45B5-8693-3929356A3E9C}" srcOrd="1" destOrd="0" presId="urn:microsoft.com/office/officeart/2008/layout/HorizontalMultiLevelHierarchy"/>
    <dgm:cxn modelId="{96203522-A139-41FA-81C7-B9275104076A}" type="presParOf" srcId="{68227FD7-9518-4831-9508-0B0CC4366C32}" destId="{C9E435BD-22EE-4523-A5B3-3A6EFEA7B50C}" srcOrd="4" destOrd="0" presId="urn:microsoft.com/office/officeart/2008/layout/HorizontalMultiLevelHierarchy"/>
    <dgm:cxn modelId="{BA7F1C56-8CCC-486A-A08C-F5E183073613}" type="presParOf" srcId="{C9E435BD-22EE-4523-A5B3-3A6EFEA7B50C}" destId="{8662BC0A-5E2B-4674-91EA-5E984A829972}" srcOrd="0" destOrd="0" presId="urn:microsoft.com/office/officeart/2008/layout/HorizontalMultiLevelHierarchy"/>
    <dgm:cxn modelId="{0447F424-3EB1-4A38-ACC7-5CDEFB512296}" type="presParOf" srcId="{68227FD7-9518-4831-9508-0B0CC4366C32}" destId="{5A21490C-AA75-45F6-9652-218AD3A17490}" srcOrd="5" destOrd="0" presId="urn:microsoft.com/office/officeart/2008/layout/HorizontalMultiLevelHierarchy"/>
    <dgm:cxn modelId="{B804AB74-B62A-4F72-9AFA-D1B8D7AEC0BF}" type="presParOf" srcId="{5A21490C-AA75-45F6-9652-218AD3A17490}" destId="{C26D1A18-6EC9-480E-9ECE-EF2F028798AD}" srcOrd="0" destOrd="0" presId="urn:microsoft.com/office/officeart/2008/layout/HorizontalMultiLevelHierarchy"/>
    <dgm:cxn modelId="{1FF829F5-9F98-431F-9020-A83CB6715659}" type="presParOf" srcId="{5A21490C-AA75-45F6-9652-218AD3A17490}" destId="{60168B93-03AC-4918-94DC-30AC0948F2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2020 год и плановый </a:t>
          </a:r>
          <a:r>
            <a:rPr lang="ru-RU" sz="2400" b="1" i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период 2021 и 2022 </a:t>
          </a:r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9F4376-C679-4F56-A707-2287E5CB1608}" type="presOf" srcId="{DD926C39-9DE0-417A-BB53-70DAA2196028}" destId="{20D447C8-94D3-41F6-B3CA-878697E472D4}" srcOrd="0" destOrd="0" presId="urn:microsoft.com/office/officeart/2005/8/layout/vList2"/>
    <dgm:cxn modelId="{B550CD52-0458-4C8F-A88D-B2F5712F3771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8C0B4FD9-1411-4DCB-94F0-7EC019045AE1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3810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3A9335-621C-4113-B8FA-757F70DD409D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F4D4FABA-078A-425B-84EC-0A00900A392E}" type="presOf" srcId="{E0FD5708-19D8-4931-BE1C-B617C296D83A}" destId="{E1D29FA3-7BCC-406D-B6DE-67B405CFD70D}" srcOrd="0" destOrd="0" presId="urn:microsoft.com/office/officeart/2005/8/layout/vList2"/>
    <dgm:cxn modelId="{1D303D9D-A457-4BBF-8875-7C8DBE4B483F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Организация работы по вывозу незаконно размещенных объектов потребительского рынка городского округа Тольятти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A0894E5F-B8F6-4AF2-A9BD-8B50A0ACF9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– 1 700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17AEA3FA-294C-4852-82C9-515558624C9B}" type="parTrans" cxnId="{93F39822-C283-4DF7-B627-D523151E3B45}">
      <dgm:prSet/>
      <dgm:spPr/>
      <dgm:t>
        <a:bodyPr/>
        <a:lstStyle/>
        <a:p>
          <a:endParaRPr lang="ru-RU"/>
        </a:p>
      </dgm:t>
    </dgm:pt>
    <dgm:pt modelId="{7A950008-8FBE-4ACD-AC0A-C3E482EF02E4}" type="sibTrans" cxnId="{93F39822-C283-4DF7-B627-D523151E3B45}">
      <dgm:prSet/>
      <dgm:spPr/>
      <dgm:t>
        <a:bodyPr/>
        <a:lstStyle/>
        <a:p>
          <a:endParaRPr lang="ru-RU"/>
        </a:p>
      </dgm:t>
    </dgm:pt>
    <dgm:pt modelId="{AE007920-A375-4ADC-91FB-45C781D2D3B9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2021 год -  1 700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0A64982C-BF23-40A8-B360-7C968492926C}" type="parTrans" cxnId="{686C09A1-068C-4887-BC28-E3D679CD69E9}">
      <dgm:prSet/>
      <dgm:spPr/>
      <dgm:t>
        <a:bodyPr/>
        <a:lstStyle/>
        <a:p>
          <a:endParaRPr lang="ru-RU"/>
        </a:p>
      </dgm:t>
    </dgm:pt>
    <dgm:pt modelId="{DD3721D7-F936-4216-8DF8-5C2E320736AD}" type="sibTrans" cxnId="{686C09A1-068C-4887-BC28-E3D679CD69E9}">
      <dgm:prSet/>
      <dgm:spPr/>
      <dgm:t>
        <a:bodyPr/>
        <a:lstStyle/>
        <a:p>
          <a:endParaRPr lang="ru-RU"/>
        </a:p>
      </dgm:t>
    </dgm:pt>
    <dgm:pt modelId="{9FEE8D17-8C88-44DD-8AA7-D745886C6EF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2022 год -  1 700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9768956A-A30E-4246-B442-4D7CFF626B6D}" type="parTrans" cxnId="{95E8EA30-9C8C-408C-9C89-39D535B412B9}">
      <dgm:prSet/>
      <dgm:spPr/>
      <dgm:t>
        <a:bodyPr/>
        <a:lstStyle/>
        <a:p>
          <a:endParaRPr lang="ru-RU"/>
        </a:p>
      </dgm:t>
    </dgm:pt>
    <dgm:pt modelId="{41044E3C-683E-4CDF-9873-610211F0FD92}" type="sibTrans" cxnId="{95E8EA30-9C8C-408C-9C89-39D535B412B9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550514" custScaleY="96240" custLinFactX="-53871" custLinFactNeighborX="-100000" custLinFactNeighborY="1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  <dgm:pt modelId="{C5966C4F-5B67-4471-8F7E-AFD83325B4D1}" type="pres">
      <dgm:prSet presAssocID="{17AEA3FA-294C-4852-82C9-515558624C9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2DE821B-61E1-47A3-A405-36BE546867ED}" type="pres">
      <dgm:prSet presAssocID="{17AEA3FA-294C-4852-82C9-515558624C9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A60770E-1A11-4713-B993-DD6B5D8A7B4A}" type="pres">
      <dgm:prSet presAssocID="{A0894E5F-B8F6-4AF2-A9BD-8B50A0ACF97D}" presName="root2" presStyleCnt="0"/>
      <dgm:spPr/>
    </dgm:pt>
    <dgm:pt modelId="{0C86177C-B003-4E0A-AED0-D1080FA85EE8}" type="pres">
      <dgm:prSet presAssocID="{A0894E5F-B8F6-4AF2-A9BD-8B50A0ACF97D}" presName="LevelTwoTextNode" presStyleLbl="node2" presStyleIdx="0" presStyleCnt="3" custScaleX="222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C7C8EC-EE75-4D99-A44D-8F9659A369BA}" type="pres">
      <dgm:prSet presAssocID="{A0894E5F-B8F6-4AF2-A9BD-8B50A0ACF97D}" presName="level3hierChild" presStyleCnt="0"/>
      <dgm:spPr/>
    </dgm:pt>
    <dgm:pt modelId="{56719419-5CA1-4BA8-8EDA-C2094E345F86}" type="pres">
      <dgm:prSet presAssocID="{0A64982C-BF23-40A8-B360-7C968492926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0E8C81D-06D8-4339-BDDA-308ADAAA9C25}" type="pres">
      <dgm:prSet presAssocID="{0A64982C-BF23-40A8-B360-7C968492926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1904BF6-FD96-4675-8A9B-2DD130E62D34}" type="pres">
      <dgm:prSet presAssocID="{AE007920-A375-4ADC-91FB-45C781D2D3B9}" presName="root2" presStyleCnt="0"/>
      <dgm:spPr/>
    </dgm:pt>
    <dgm:pt modelId="{4ECCD99B-B9B7-43D8-A783-CD11A9CADFC8}" type="pres">
      <dgm:prSet presAssocID="{AE007920-A375-4ADC-91FB-45C781D2D3B9}" presName="LevelTwoTextNode" presStyleLbl="node2" presStyleIdx="1" presStyleCnt="3" custScaleX="2195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F1975-73CA-45B5-8693-3929356A3E9C}" type="pres">
      <dgm:prSet presAssocID="{AE007920-A375-4ADC-91FB-45C781D2D3B9}" presName="level3hierChild" presStyleCnt="0"/>
      <dgm:spPr/>
    </dgm:pt>
    <dgm:pt modelId="{C9E435BD-22EE-4523-A5B3-3A6EFEA7B50C}" type="pres">
      <dgm:prSet presAssocID="{9768956A-A30E-4246-B442-4D7CFF626B6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662BC0A-5E2B-4674-91EA-5E984A829972}" type="pres">
      <dgm:prSet presAssocID="{9768956A-A30E-4246-B442-4D7CFF626B6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A21490C-AA75-45F6-9652-218AD3A17490}" type="pres">
      <dgm:prSet presAssocID="{9FEE8D17-8C88-44DD-8AA7-D745886C6EF7}" presName="root2" presStyleCnt="0"/>
      <dgm:spPr/>
    </dgm:pt>
    <dgm:pt modelId="{C26D1A18-6EC9-480E-9ECE-EF2F028798AD}" type="pres">
      <dgm:prSet presAssocID="{9FEE8D17-8C88-44DD-8AA7-D745886C6EF7}" presName="LevelTwoTextNode" presStyleLbl="node2" presStyleIdx="2" presStyleCnt="3" custScaleX="2214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168B93-03AC-4918-94DC-30AC0948F261}" type="pres">
      <dgm:prSet presAssocID="{9FEE8D17-8C88-44DD-8AA7-D745886C6EF7}" presName="level3hierChild" presStyleCnt="0"/>
      <dgm:spPr/>
    </dgm:pt>
  </dgm:ptLst>
  <dgm:cxnLst>
    <dgm:cxn modelId="{686C09A1-068C-4887-BC28-E3D679CD69E9}" srcId="{BE60E496-9D53-4207-8999-D68181726FA9}" destId="{AE007920-A375-4ADC-91FB-45C781D2D3B9}" srcOrd="1" destOrd="0" parTransId="{0A64982C-BF23-40A8-B360-7C968492926C}" sibTransId="{DD3721D7-F936-4216-8DF8-5C2E320736AD}"/>
    <dgm:cxn modelId="{95E8EA30-9C8C-408C-9C89-39D535B412B9}" srcId="{BE60E496-9D53-4207-8999-D68181726FA9}" destId="{9FEE8D17-8C88-44DD-8AA7-D745886C6EF7}" srcOrd="2" destOrd="0" parTransId="{9768956A-A30E-4246-B442-4D7CFF626B6D}" sibTransId="{41044E3C-683E-4CDF-9873-610211F0FD92}"/>
    <dgm:cxn modelId="{19B6EC4E-4D67-4FBA-BE97-0282B9FDA5D1}" type="presOf" srcId="{9768956A-A30E-4246-B442-4D7CFF626B6D}" destId="{C9E435BD-22EE-4523-A5B3-3A6EFEA7B50C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7AEC8037-976D-443A-82D0-1560647BD323}" type="presOf" srcId="{17AEA3FA-294C-4852-82C9-515558624C9B}" destId="{C5966C4F-5B67-4471-8F7E-AFD83325B4D1}" srcOrd="0" destOrd="0" presId="urn:microsoft.com/office/officeart/2008/layout/HorizontalMultiLevelHierarchy"/>
    <dgm:cxn modelId="{7655C8AF-661D-4D73-B7CA-146A42FB39DB}" type="presOf" srcId="{17AEA3FA-294C-4852-82C9-515558624C9B}" destId="{12DE821B-61E1-47A3-A405-36BE546867ED}" srcOrd="1" destOrd="0" presId="urn:microsoft.com/office/officeart/2008/layout/HorizontalMultiLevelHierarchy"/>
    <dgm:cxn modelId="{081B1C56-7652-4A5D-8B8E-6787A4A5C12C}" type="presOf" srcId="{A53314EF-B952-46B1-8517-AF663311D6CE}" destId="{7A6607E3-FF1C-4B62-8716-EF186FFB898B}" srcOrd="0" destOrd="0" presId="urn:microsoft.com/office/officeart/2008/layout/HorizontalMultiLevelHierarchy"/>
    <dgm:cxn modelId="{EF79A03B-4623-4FE1-9102-29D4B4786D18}" type="presOf" srcId="{9FEE8D17-8C88-44DD-8AA7-D745886C6EF7}" destId="{C26D1A18-6EC9-480E-9ECE-EF2F028798AD}" srcOrd="0" destOrd="0" presId="urn:microsoft.com/office/officeart/2008/layout/HorizontalMultiLevelHierarchy"/>
    <dgm:cxn modelId="{9AEA752D-8F8E-44CE-A6AE-EE0291CC6A26}" type="presOf" srcId="{9768956A-A30E-4246-B442-4D7CFF626B6D}" destId="{8662BC0A-5E2B-4674-91EA-5E984A829972}" srcOrd="1" destOrd="0" presId="urn:microsoft.com/office/officeart/2008/layout/HorizontalMultiLevelHierarchy"/>
    <dgm:cxn modelId="{9BEA7CF0-653D-427C-9966-15A58238EC52}" type="presOf" srcId="{AE007920-A375-4ADC-91FB-45C781D2D3B9}" destId="{4ECCD99B-B9B7-43D8-A783-CD11A9CADFC8}" srcOrd="0" destOrd="0" presId="urn:microsoft.com/office/officeart/2008/layout/HorizontalMultiLevelHierarchy"/>
    <dgm:cxn modelId="{07087A2E-C1F2-47EC-BF78-4EEA69032EBF}" type="presOf" srcId="{A0894E5F-B8F6-4AF2-A9BD-8B50A0ACF97D}" destId="{0C86177C-B003-4E0A-AED0-D1080FA85EE8}" srcOrd="0" destOrd="0" presId="urn:microsoft.com/office/officeart/2008/layout/HorizontalMultiLevelHierarchy"/>
    <dgm:cxn modelId="{74925AD8-F7D2-46DE-84EE-AB0150C69A9C}" type="presOf" srcId="{BE60E496-9D53-4207-8999-D68181726FA9}" destId="{AFB89896-EB71-4FC6-B40D-40FB18AB3010}" srcOrd="0" destOrd="0" presId="urn:microsoft.com/office/officeart/2008/layout/HorizontalMultiLevelHierarchy"/>
    <dgm:cxn modelId="{90258494-9F5E-49F2-8D32-94BA207D0C60}" type="presOf" srcId="{0A64982C-BF23-40A8-B360-7C968492926C}" destId="{56719419-5CA1-4BA8-8EDA-C2094E345F86}" srcOrd="0" destOrd="0" presId="urn:microsoft.com/office/officeart/2008/layout/HorizontalMultiLevelHierarchy"/>
    <dgm:cxn modelId="{11CC61C9-7461-4D5E-B9C3-562BEB59335D}" type="presOf" srcId="{0A64982C-BF23-40A8-B360-7C968492926C}" destId="{A0E8C81D-06D8-4339-BDDA-308ADAAA9C25}" srcOrd="1" destOrd="0" presId="urn:microsoft.com/office/officeart/2008/layout/HorizontalMultiLevelHierarchy"/>
    <dgm:cxn modelId="{93F39822-C283-4DF7-B627-D523151E3B45}" srcId="{BE60E496-9D53-4207-8999-D68181726FA9}" destId="{A0894E5F-B8F6-4AF2-A9BD-8B50A0ACF97D}" srcOrd="0" destOrd="0" parTransId="{17AEA3FA-294C-4852-82C9-515558624C9B}" sibTransId="{7A950008-8FBE-4ACD-AC0A-C3E482EF02E4}"/>
    <dgm:cxn modelId="{73D3DE55-BC44-4928-9896-5B10E4AB9B6D}" type="presParOf" srcId="{7A6607E3-FF1C-4B62-8716-EF186FFB898B}" destId="{B51F97E9-27BB-474F-B598-D391C7E40689}" srcOrd="0" destOrd="0" presId="urn:microsoft.com/office/officeart/2008/layout/HorizontalMultiLevelHierarchy"/>
    <dgm:cxn modelId="{DD4DEA73-73BB-4B72-86B5-04E3E1B9A59D}" type="presParOf" srcId="{B51F97E9-27BB-474F-B598-D391C7E40689}" destId="{AFB89896-EB71-4FC6-B40D-40FB18AB3010}" srcOrd="0" destOrd="0" presId="urn:microsoft.com/office/officeart/2008/layout/HorizontalMultiLevelHierarchy"/>
    <dgm:cxn modelId="{7DAD5145-A599-4D56-AFBE-C21F24F95A64}" type="presParOf" srcId="{B51F97E9-27BB-474F-B598-D391C7E40689}" destId="{68227FD7-9518-4831-9508-0B0CC4366C32}" srcOrd="1" destOrd="0" presId="urn:microsoft.com/office/officeart/2008/layout/HorizontalMultiLevelHierarchy"/>
    <dgm:cxn modelId="{3B34A622-9517-46E3-93B0-798268D7BB22}" type="presParOf" srcId="{68227FD7-9518-4831-9508-0B0CC4366C32}" destId="{C5966C4F-5B67-4471-8F7E-AFD83325B4D1}" srcOrd="0" destOrd="0" presId="urn:microsoft.com/office/officeart/2008/layout/HorizontalMultiLevelHierarchy"/>
    <dgm:cxn modelId="{373A452F-5D37-43CE-9440-E7D9E99A3949}" type="presParOf" srcId="{C5966C4F-5B67-4471-8F7E-AFD83325B4D1}" destId="{12DE821B-61E1-47A3-A405-36BE546867ED}" srcOrd="0" destOrd="0" presId="urn:microsoft.com/office/officeart/2008/layout/HorizontalMultiLevelHierarchy"/>
    <dgm:cxn modelId="{91C837FE-4890-4442-9C43-54969A2075CA}" type="presParOf" srcId="{68227FD7-9518-4831-9508-0B0CC4366C32}" destId="{CA60770E-1A11-4713-B993-DD6B5D8A7B4A}" srcOrd="1" destOrd="0" presId="urn:microsoft.com/office/officeart/2008/layout/HorizontalMultiLevelHierarchy"/>
    <dgm:cxn modelId="{08CD2D29-8D02-422B-B5A9-47FE7F447052}" type="presParOf" srcId="{CA60770E-1A11-4713-B993-DD6B5D8A7B4A}" destId="{0C86177C-B003-4E0A-AED0-D1080FA85EE8}" srcOrd="0" destOrd="0" presId="urn:microsoft.com/office/officeart/2008/layout/HorizontalMultiLevelHierarchy"/>
    <dgm:cxn modelId="{1F62EF14-6D12-416A-91A9-0CC59CD02235}" type="presParOf" srcId="{CA60770E-1A11-4713-B993-DD6B5D8A7B4A}" destId="{20C7C8EC-EE75-4D99-A44D-8F9659A369BA}" srcOrd="1" destOrd="0" presId="urn:microsoft.com/office/officeart/2008/layout/HorizontalMultiLevelHierarchy"/>
    <dgm:cxn modelId="{0102E092-7F5C-470D-A913-F8F207176DAD}" type="presParOf" srcId="{68227FD7-9518-4831-9508-0B0CC4366C32}" destId="{56719419-5CA1-4BA8-8EDA-C2094E345F86}" srcOrd="2" destOrd="0" presId="urn:microsoft.com/office/officeart/2008/layout/HorizontalMultiLevelHierarchy"/>
    <dgm:cxn modelId="{7A1CC34C-FFDC-42AE-9A66-9FD5A2D5E462}" type="presParOf" srcId="{56719419-5CA1-4BA8-8EDA-C2094E345F86}" destId="{A0E8C81D-06D8-4339-BDDA-308ADAAA9C25}" srcOrd="0" destOrd="0" presId="urn:microsoft.com/office/officeart/2008/layout/HorizontalMultiLevelHierarchy"/>
    <dgm:cxn modelId="{D99AB753-E407-4A3B-AE8D-4786E001CCD3}" type="presParOf" srcId="{68227FD7-9518-4831-9508-0B0CC4366C32}" destId="{A1904BF6-FD96-4675-8A9B-2DD130E62D34}" srcOrd="3" destOrd="0" presId="urn:microsoft.com/office/officeart/2008/layout/HorizontalMultiLevelHierarchy"/>
    <dgm:cxn modelId="{B5B6EF87-5AD8-4483-B718-22EC30E288BD}" type="presParOf" srcId="{A1904BF6-FD96-4675-8A9B-2DD130E62D34}" destId="{4ECCD99B-B9B7-43D8-A783-CD11A9CADFC8}" srcOrd="0" destOrd="0" presId="urn:microsoft.com/office/officeart/2008/layout/HorizontalMultiLevelHierarchy"/>
    <dgm:cxn modelId="{A45DD996-C32A-4240-96E7-4F6296681CAD}" type="presParOf" srcId="{A1904BF6-FD96-4675-8A9B-2DD130E62D34}" destId="{B1CF1975-73CA-45B5-8693-3929356A3E9C}" srcOrd="1" destOrd="0" presId="urn:microsoft.com/office/officeart/2008/layout/HorizontalMultiLevelHierarchy"/>
    <dgm:cxn modelId="{9A28429B-0718-46BC-8899-DD5C2B98667F}" type="presParOf" srcId="{68227FD7-9518-4831-9508-0B0CC4366C32}" destId="{C9E435BD-22EE-4523-A5B3-3A6EFEA7B50C}" srcOrd="4" destOrd="0" presId="urn:microsoft.com/office/officeart/2008/layout/HorizontalMultiLevelHierarchy"/>
    <dgm:cxn modelId="{D95D8FA3-CF26-427E-BDDA-3BEB72A82AE6}" type="presParOf" srcId="{C9E435BD-22EE-4523-A5B3-3A6EFEA7B50C}" destId="{8662BC0A-5E2B-4674-91EA-5E984A829972}" srcOrd="0" destOrd="0" presId="urn:microsoft.com/office/officeart/2008/layout/HorizontalMultiLevelHierarchy"/>
    <dgm:cxn modelId="{95C44A74-76B4-4930-A4FB-A41BDF9BF675}" type="presParOf" srcId="{68227FD7-9518-4831-9508-0B0CC4366C32}" destId="{5A21490C-AA75-45F6-9652-218AD3A17490}" srcOrd="5" destOrd="0" presId="urn:microsoft.com/office/officeart/2008/layout/HorizontalMultiLevelHierarchy"/>
    <dgm:cxn modelId="{45241408-00CF-4719-8D02-2CBC74306C7A}" type="presParOf" srcId="{5A21490C-AA75-45F6-9652-218AD3A17490}" destId="{C26D1A18-6EC9-480E-9ECE-EF2F028798AD}" srcOrd="0" destOrd="0" presId="urn:microsoft.com/office/officeart/2008/layout/HorizontalMultiLevelHierarchy"/>
    <dgm:cxn modelId="{8A346404-A3CD-46B3-9A19-94AA1E05B2DD}" type="presParOf" srcId="{5A21490C-AA75-45F6-9652-218AD3A17490}" destId="{60168B93-03AC-4918-94DC-30AC0948F2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901E80-9267-4BE0-862C-26FA0ED52922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algn="ctr" rtl="0"/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E0E3E788-F57A-4D69-97A2-D6FA50B6F607}" type="parTrans" cxnId="{3970E8BB-C6B7-4856-AAF4-25AC915DEFDB}">
      <dgm:prSet/>
      <dgm:spPr/>
      <dgm:t>
        <a:bodyPr/>
        <a:lstStyle/>
        <a:p>
          <a:endParaRPr lang="ru-RU"/>
        </a:p>
      </dgm:t>
    </dgm:pt>
    <dgm:pt modelId="{9E2A285A-2313-4710-BEF4-42E4E5D11B98}" type="sibTrans" cxnId="{3970E8BB-C6B7-4856-AAF4-25AC915DEFDB}">
      <dgm:prSet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32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3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BA77DB-5729-4A90-9277-1F29D1BFCB49}" type="pres">
      <dgm:prSet presAssocID="{63901E80-9267-4BE0-862C-26FA0ED529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2EC9B-C5FA-4FDA-8534-58C638DC3B70}" type="pres">
      <dgm:prSet presAssocID="{9E2A285A-2313-4710-BEF4-42E4E5D11B98}" presName="spacer" presStyleCnt="0"/>
      <dgm:spPr/>
    </dgm:pt>
    <dgm:pt modelId="{2552A767-5CC4-4BF2-8941-019590B43E88}" type="pres">
      <dgm:prSet presAssocID="{5668EB91-EE35-414B-9853-0B972FE9C2CB}" presName="parentText" presStyleLbl="node1" presStyleIdx="1" presStyleCnt="2" custLinFactY="2710" custLinFactNeighborX="-14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1C24F2-6DC2-4A50-A9C8-B0C1BBE3D0FE}" type="presOf" srcId="{63901E80-9267-4BE0-862C-26FA0ED52922}" destId="{0BBA77DB-5729-4A90-9277-1F29D1BFCB49}" srcOrd="0" destOrd="0" presId="urn:microsoft.com/office/officeart/2005/8/layout/vList2"/>
    <dgm:cxn modelId="{3970E8BB-C6B7-4856-AAF4-25AC915DEFDB}" srcId="{06DFE070-0E13-4FF8-BB89-1C3B8DA6E2EF}" destId="{63901E80-9267-4BE0-862C-26FA0ED52922}" srcOrd="0" destOrd="0" parTransId="{E0E3E788-F57A-4D69-97A2-D6FA50B6F607}" sibTransId="{9E2A285A-2313-4710-BEF4-42E4E5D11B98}"/>
    <dgm:cxn modelId="{BBA41AF7-6A5D-4460-A494-1AAB393E6391}" srcId="{06DFE070-0E13-4FF8-BB89-1C3B8DA6E2EF}" destId="{5668EB91-EE35-414B-9853-0B972FE9C2CB}" srcOrd="1" destOrd="0" parTransId="{7A4CAA2D-D5CE-4777-8B42-8B5CCE8E048E}" sibTransId="{645419F2-960F-4B9B-B08F-17018FD20CA3}"/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414048C9-680C-4CBD-A729-2F1C91F84CCF}" type="presParOf" srcId="{1EE2D84A-7A3D-42D1-89EA-D03DC9771811}" destId="{0BBA77DB-5729-4A90-9277-1F29D1BFCB49}" srcOrd="0" destOrd="0" presId="urn:microsoft.com/office/officeart/2005/8/layout/vList2"/>
    <dgm:cxn modelId="{25C4E4FB-5C31-48F7-98E1-5FB4020F32EA}" type="presParOf" srcId="{1EE2D84A-7A3D-42D1-89EA-D03DC9771811}" destId="{D382EC9B-C5FA-4FDA-8534-58C638DC3B70}" srcOrd="1" destOrd="0" presId="urn:microsoft.com/office/officeart/2005/8/layout/vList2"/>
    <dgm:cxn modelId="{B54327B4-7028-49FE-B4AB-10AEE364BB49}" type="presParOf" srcId="{1EE2D84A-7A3D-42D1-89EA-D03DC9771811}" destId="{2552A767-5CC4-4BF2-8941-019590B43E8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2020 год и на плановый период 2021 и 2022 годов</a:t>
          </a:r>
          <a:endParaRPr lang="ru-RU" sz="30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38F754-83F6-4933-A13B-C1D1DFFEA5D6}" type="pres">
      <dgm:prSet presAssocID="{68262AA6-05C3-4AB6-9966-F808FBAF30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10262-763E-4C9F-9D1F-9427F4A7438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DC50569-0AC5-44C0-B40C-971938E1F5C9}" type="presOf" srcId="{E0FD5708-19D8-4931-BE1C-B617C296D83A}" destId="{E1D29FA3-7BCC-406D-B6DE-67B405CFD70D}" srcOrd="0" destOrd="0" presId="urn:microsoft.com/office/officeart/2005/8/layout/vList2"/>
    <dgm:cxn modelId="{32C92EC9-BE5A-4DE6-8FE0-8FC8459C588C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Предельные объемы бюджетных ассигнований на 2020 год – </a:t>
          </a:r>
          <a:r>
            <a:rPr lang="ru-RU" sz="32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2 762 тыс. рублей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952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4E69C5-00C7-4523-8653-4B3A804271E3}" type="presOf" srcId="{DD926C39-9DE0-417A-BB53-70DAA2196028}" destId="{20D447C8-94D3-41F6-B3CA-878697E472D4}" srcOrd="0" destOrd="0" presId="urn:microsoft.com/office/officeart/2005/8/layout/vList2"/>
    <dgm:cxn modelId="{06975D79-1EA2-4C12-8261-BFA4DA6447C8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C9C73ED4-9269-4CA6-A293-58276266E10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8F6225-17F4-4C05-932B-483FED34C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1E93E-BD1F-4A2B-BC4D-6FAA13F1E9FF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</a:p>
        <a:p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Муниципальная программа «Развитие потребительского рынка в городском округе Тольятти на 2017-2021 годы»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A386D2-0B53-44BA-899E-6303B9CEF901}" type="parTrans" cxnId="{BE98BB00-6B7C-4F6C-83DB-DB0446511AD0}">
      <dgm:prSet/>
      <dgm:spPr/>
      <dgm:t>
        <a:bodyPr/>
        <a:lstStyle/>
        <a:p>
          <a:endParaRPr lang="ru-RU"/>
        </a:p>
      </dgm:t>
    </dgm:pt>
    <dgm:pt modelId="{C11384D2-5B77-4F20-B2CC-104EBA52E216}" type="sibTrans" cxnId="{BE98BB00-6B7C-4F6C-83DB-DB0446511AD0}">
      <dgm:prSet/>
      <dgm:spPr/>
      <dgm:t>
        <a:bodyPr/>
        <a:lstStyle/>
        <a:p>
          <a:endParaRPr lang="ru-RU"/>
        </a:p>
      </dgm:t>
    </dgm:pt>
    <dgm:pt modelId="{CA354ED2-492F-47F6-8552-E524330E1FE3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2 762 тыс. рублей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B7AFEB7-D191-4420-B5E0-787A76F4DE6F}" type="parTrans" cxnId="{7D55D9BE-B29B-4508-87AC-45F13B668AD6}">
      <dgm:prSet/>
      <dgm:spPr/>
      <dgm:t>
        <a:bodyPr/>
        <a:lstStyle/>
        <a:p>
          <a:endParaRPr lang="ru-RU"/>
        </a:p>
      </dgm:t>
    </dgm:pt>
    <dgm:pt modelId="{7CD01611-1761-4DCE-BA5E-F91DDF3F6A98}" type="sibTrans" cxnId="{7D55D9BE-B29B-4508-87AC-45F13B668AD6}">
      <dgm:prSet/>
      <dgm:spPr/>
      <dgm:t>
        <a:bodyPr/>
        <a:lstStyle/>
        <a:p>
          <a:endParaRPr lang="ru-RU"/>
        </a:p>
      </dgm:t>
    </dgm:pt>
    <dgm:pt modelId="{3A2F068B-1303-40BA-99F3-B9D14112C034}">
      <dgm:prSet phldrT="[Текст]" custT="1"/>
      <dgm:spPr/>
      <dgm:t>
        <a:bodyPr/>
        <a:lstStyle/>
        <a:p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2A1C6B55-9202-4834-9D88-CC33C3F1A654}" type="sibTrans" cxnId="{BBB1617C-A626-4A2B-ADB7-A115B1FD12BD}">
      <dgm:prSet/>
      <dgm:spPr/>
      <dgm:t>
        <a:bodyPr/>
        <a:lstStyle/>
        <a:p>
          <a:endParaRPr lang="ru-RU"/>
        </a:p>
      </dgm:t>
    </dgm:pt>
    <dgm:pt modelId="{4FDBE3A8-0796-45C9-BFE4-7B976F168DBF}" type="parTrans" cxnId="{BBB1617C-A626-4A2B-ADB7-A115B1FD12BD}">
      <dgm:prSet/>
      <dgm:spPr/>
      <dgm:t>
        <a:bodyPr/>
        <a:lstStyle/>
        <a:p>
          <a:endParaRPr lang="ru-RU"/>
        </a:p>
      </dgm:t>
    </dgm:pt>
    <dgm:pt modelId="{B9051B05-A556-4E3F-906C-D9E0FBDFB8B8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20D3D60-A867-45BD-A73D-DA080F95B6A1}" type="sibTrans" cxnId="{53AC863D-A5E3-49BE-9095-A81F710A27B2}">
      <dgm:prSet/>
      <dgm:spPr/>
      <dgm:t>
        <a:bodyPr/>
        <a:lstStyle/>
        <a:p>
          <a:endParaRPr lang="ru-RU"/>
        </a:p>
      </dgm:t>
    </dgm:pt>
    <dgm:pt modelId="{CFE8468B-FF02-4415-AC0E-514A29607A30}" type="parTrans" cxnId="{53AC863D-A5E3-49BE-9095-A81F710A27B2}">
      <dgm:prSet/>
      <dgm:spPr/>
      <dgm:t>
        <a:bodyPr/>
        <a:lstStyle/>
        <a:p>
          <a:endParaRPr lang="ru-RU"/>
        </a:p>
      </dgm:t>
    </dgm:pt>
    <dgm:pt modelId="{5BA73E24-FBDE-40A0-A54D-1F6D9F0FCDA3}" type="pres">
      <dgm:prSet presAssocID="{798F6225-17F4-4C05-932B-483FED34CA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5B9F6-1A3A-4EAF-982E-001F42DD1453}" type="pres">
      <dgm:prSet presAssocID="{DF31E93E-BD1F-4A2B-BC4D-6FAA13F1E9FF}" presName="parentText" presStyleLbl="node1" presStyleIdx="0" presStyleCnt="2" custScaleY="79604" custLinFactNeighborX="375" custLinFactNeighborY="27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161C2-2161-420F-86FB-F510AD3406B7}" type="pres">
      <dgm:prSet presAssocID="{DF31E93E-BD1F-4A2B-BC4D-6FAA13F1E9FF}" presName="childText" presStyleLbl="revTx" presStyleIdx="0" presStyleCnt="2" custScaleY="251635" custLinFactNeighborX="375" custLinFactNeighborY="9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34960-B1A1-42A8-8A8F-94BF55E910A0}" type="pres">
      <dgm:prSet presAssocID="{B9051B05-A556-4E3F-906C-D9E0FBDFB8B8}" presName="parentText" presStyleLbl="node1" presStyleIdx="1" presStyleCnt="2" custScaleY="36486" custLinFactNeighborX="375" custLinFactNeighborY="240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40B377-4034-4DFD-BB80-F91FC3575045}" type="pres">
      <dgm:prSet presAssocID="{B9051B05-A556-4E3F-906C-D9E0FBDFB8B8}" presName="childText" presStyleLbl="revTx" presStyleIdx="1" presStyleCnt="2" custScaleY="45778" custLinFactNeighborX="375" custLinFactNeighborY="27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DB65C-737E-4D30-9721-945CC448ADF1}" type="presOf" srcId="{798F6225-17F4-4C05-932B-483FED34CAB9}" destId="{5BA73E24-FBDE-40A0-A54D-1F6D9F0FCDA3}" srcOrd="0" destOrd="0" presId="urn:microsoft.com/office/officeart/2005/8/layout/vList2"/>
    <dgm:cxn modelId="{BBB1617C-A626-4A2B-ADB7-A115B1FD12BD}" srcId="{B9051B05-A556-4E3F-906C-D9E0FBDFB8B8}" destId="{3A2F068B-1303-40BA-99F3-B9D14112C034}" srcOrd="0" destOrd="0" parTransId="{4FDBE3A8-0796-45C9-BFE4-7B976F168DBF}" sibTransId="{2A1C6B55-9202-4834-9D88-CC33C3F1A654}"/>
    <dgm:cxn modelId="{8BBE91D9-22CF-4F9F-888E-BC7A6757677E}" type="presOf" srcId="{CA354ED2-492F-47F6-8552-E524330E1FE3}" destId="{1FF161C2-2161-420F-86FB-F510AD3406B7}" srcOrd="0" destOrd="0" presId="urn:microsoft.com/office/officeart/2005/8/layout/vList2"/>
    <dgm:cxn modelId="{8F23AB3B-643C-41F4-971F-389DDB92D32E}" type="presOf" srcId="{DF31E93E-BD1F-4A2B-BC4D-6FAA13F1E9FF}" destId="{3AB5B9F6-1A3A-4EAF-982E-001F42DD1453}" srcOrd="0" destOrd="0" presId="urn:microsoft.com/office/officeart/2005/8/layout/vList2"/>
    <dgm:cxn modelId="{CE52B9F7-7689-4F92-A913-F65A3BFDE286}" type="presOf" srcId="{3A2F068B-1303-40BA-99F3-B9D14112C034}" destId="{4040B377-4034-4DFD-BB80-F91FC3575045}" srcOrd="0" destOrd="0" presId="urn:microsoft.com/office/officeart/2005/8/layout/vList2"/>
    <dgm:cxn modelId="{53AC863D-A5E3-49BE-9095-A81F710A27B2}" srcId="{798F6225-17F4-4C05-932B-483FED34CAB9}" destId="{B9051B05-A556-4E3F-906C-D9E0FBDFB8B8}" srcOrd="1" destOrd="0" parTransId="{CFE8468B-FF02-4415-AC0E-514A29607A30}" sibTransId="{320D3D60-A867-45BD-A73D-DA080F95B6A1}"/>
    <dgm:cxn modelId="{7D55D9BE-B29B-4508-87AC-45F13B668AD6}" srcId="{DF31E93E-BD1F-4A2B-BC4D-6FAA13F1E9FF}" destId="{CA354ED2-492F-47F6-8552-E524330E1FE3}" srcOrd="0" destOrd="0" parTransId="{FB7AFEB7-D191-4420-B5E0-787A76F4DE6F}" sibTransId="{7CD01611-1761-4DCE-BA5E-F91DDF3F6A98}"/>
    <dgm:cxn modelId="{BE98BB00-6B7C-4F6C-83DB-DB0446511AD0}" srcId="{798F6225-17F4-4C05-932B-483FED34CAB9}" destId="{DF31E93E-BD1F-4A2B-BC4D-6FAA13F1E9FF}" srcOrd="0" destOrd="0" parTransId="{8BA386D2-0B53-44BA-899E-6303B9CEF901}" sibTransId="{C11384D2-5B77-4F20-B2CC-104EBA52E216}"/>
    <dgm:cxn modelId="{B72554D3-F1C5-4512-B2F1-8953AC9A5CE8}" type="presOf" srcId="{B9051B05-A556-4E3F-906C-D9E0FBDFB8B8}" destId="{37C34960-B1A1-42A8-8A8F-94BF55E910A0}" srcOrd="0" destOrd="0" presId="urn:microsoft.com/office/officeart/2005/8/layout/vList2"/>
    <dgm:cxn modelId="{BBEBD7E4-22E0-4FBE-A02D-734DA7F5AF92}" type="presParOf" srcId="{5BA73E24-FBDE-40A0-A54D-1F6D9F0FCDA3}" destId="{3AB5B9F6-1A3A-4EAF-982E-001F42DD1453}" srcOrd="0" destOrd="0" presId="urn:microsoft.com/office/officeart/2005/8/layout/vList2"/>
    <dgm:cxn modelId="{B2FBB9EB-9603-40BD-AD34-47EC62E6DC3C}" type="presParOf" srcId="{5BA73E24-FBDE-40A0-A54D-1F6D9F0FCDA3}" destId="{1FF161C2-2161-420F-86FB-F510AD3406B7}" srcOrd="1" destOrd="0" presId="urn:microsoft.com/office/officeart/2005/8/layout/vList2"/>
    <dgm:cxn modelId="{D6E30BD4-0B4E-4E1A-A8B8-3DC439D32F2D}" type="presParOf" srcId="{5BA73E24-FBDE-40A0-A54D-1F6D9F0FCDA3}" destId="{37C34960-B1A1-42A8-8A8F-94BF55E910A0}" srcOrd="2" destOrd="0" presId="urn:microsoft.com/office/officeart/2005/8/layout/vList2"/>
    <dgm:cxn modelId="{F17A203B-0951-4F69-818A-BC11E2025DB9}" type="presParOf" srcId="{5BA73E24-FBDE-40A0-A54D-1F6D9F0FCDA3}" destId="{4040B377-4034-4DFD-BB80-F91FC357504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3810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Оценка рыночной стоимости платы по договору на размещение нестационарного торгового объекта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A0894E5F-B8F6-4AF2-A9BD-8B50A0ACF9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- 862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17AEA3FA-294C-4852-82C9-515558624C9B}" type="parTrans" cxnId="{93F39822-C283-4DF7-B627-D523151E3B45}">
      <dgm:prSet/>
      <dgm:spPr/>
      <dgm:t>
        <a:bodyPr/>
        <a:lstStyle/>
        <a:p>
          <a:endParaRPr lang="ru-RU"/>
        </a:p>
      </dgm:t>
    </dgm:pt>
    <dgm:pt modelId="{7A950008-8FBE-4ACD-AC0A-C3E482EF02E4}" type="sibTrans" cxnId="{93F39822-C283-4DF7-B627-D523151E3B45}">
      <dgm:prSet/>
      <dgm:spPr/>
      <dgm:t>
        <a:bodyPr/>
        <a:lstStyle/>
        <a:p>
          <a:endParaRPr lang="ru-RU"/>
        </a:p>
      </dgm:t>
    </dgm:pt>
    <dgm:pt modelId="{AE007920-A375-4ADC-91FB-45C781D2D3B9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2021 год - 862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0A64982C-BF23-40A8-B360-7C968492926C}" type="parTrans" cxnId="{686C09A1-068C-4887-BC28-E3D679CD69E9}">
      <dgm:prSet/>
      <dgm:spPr/>
      <dgm:t>
        <a:bodyPr/>
        <a:lstStyle/>
        <a:p>
          <a:endParaRPr lang="ru-RU"/>
        </a:p>
      </dgm:t>
    </dgm:pt>
    <dgm:pt modelId="{DD3721D7-F936-4216-8DF8-5C2E320736AD}" type="sibTrans" cxnId="{686C09A1-068C-4887-BC28-E3D679CD69E9}">
      <dgm:prSet/>
      <dgm:spPr/>
      <dgm:t>
        <a:bodyPr/>
        <a:lstStyle/>
        <a:p>
          <a:endParaRPr lang="ru-RU"/>
        </a:p>
      </dgm:t>
    </dgm:pt>
    <dgm:pt modelId="{9FEE8D17-8C88-44DD-8AA7-D745886C6EF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2022 год - 862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9768956A-A30E-4246-B442-4D7CFF626B6D}" type="parTrans" cxnId="{95E8EA30-9C8C-408C-9C89-39D535B412B9}">
      <dgm:prSet/>
      <dgm:spPr/>
      <dgm:t>
        <a:bodyPr/>
        <a:lstStyle/>
        <a:p>
          <a:endParaRPr lang="ru-RU"/>
        </a:p>
      </dgm:t>
    </dgm:pt>
    <dgm:pt modelId="{41044E3C-683E-4CDF-9873-610211F0FD92}" type="sibTrans" cxnId="{95E8EA30-9C8C-408C-9C89-39D535B412B9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429063" custScaleY="96240" custLinFactX="-53871" custLinFactNeighborX="-100000" custLinFactNeighborY="1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  <dgm:pt modelId="{C5966C4F-5B67-4471-8F7E-AFD83325B4D1}" type="pres">
      <dgm:prSet presAssocID="{17AEA3FA-294C-4852-82C9-515558624C9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2DE821B-61E1-47A3-A405-36BE546867ED}" type="pres">
      <dgm:prSet presAssocID="{17AEA3FA-294C-4852-82C9-515558624C9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A60770E-1A11-4713-B993-DD6B5D8A7B4A}" type="pres">
      <dgm:prSet presAssocID="{A0894E5F-B8F6-4AF2-A9BD-8B50A0ACF97D}" presName="root2" presStyleCnt="0"/>
      <dgm:spPr/>
    </dgm:pt>
    <dgm:pt modelId="{0C86177C-B003-4E0A-AED0-D1080FA85EE8}" type="pres">
      <dgm:prSet presAssocID="{A0894E5F-B8F6-4AF2-A9BD-8B50A0ACF97D}" presName="LevelTwoTextNode" presStyleLbl="node2" presStyleIdx="0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C7C8EC-EE75-4D99-A44D-8F9659A369BA}" type="pres">
      <dgm:prSet presAssocID="{A0894E5F-B8F6-4AF2-A9BD-8B50A0ACF97D}" presName="level3hierChild" presStyleCnt="0"/>
      <dgm:spPr/>
    </dgm:pt>
    <dgm:pt modelId="{56719419-5CA1-4BA8-8EDA-C2094E345F86}" type="pres">
      <dgm:prSet presAssocID="{0A64982C-BF23-40A8-B360-7C968492926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0E8C81D-06D8-4339-BDDA-308ADAAA9C25}" type="pres">
      <dgm:prSet presAssocID="{0A64982C-BF23-40A8-B360-7C968492926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1904BF6-FD96-4675-8A9B-2DD130E62D34}" type="pres">
      <dgm:prSet presAssocID="{AE007920-A375-4ADC-91FB-45C781D2D3B9}" presName="root2" presStyleCnt="0"/>
      <dgm:spPr/>
    </dgm:pt>
    <dgm:pt modelId="{4ECCD99B-B9B7-43D8-A783-CD11A9CADFC8}" type="pres">
      <dgm:prSet presAssocID="{AE007920-A375-4ADC-91FB-45C781D2D3B9}" presName="LevelTwoTextNode" presStyleLbl="node2" presStyleIdx="1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F1975-73CA-45B5-8693-3929356A3E9C}" type="pres">
      <dgm:prSet presAssocID="{AE007920-A375-4ADC-91FB-45C781D2D3B9}" presName="level3hierChild" presStyleCnt="0"/>
      <dgm:spPr/>
    </dgm:pt>
    <dgm:pt modelId="{C9E435BD-22EE-4523-A5B3-3A6EFEA7B50C}" type="pres">
      <dgm:prSet presAssocID="{9768956A-A30E-4246-B442-4D7CFF626B6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662BC0A-5E2B-4674-91EA-5E984A829972}" type="pres">
      <dgm:prSet presAssocID="{9768956A-A30E-4246-B442-4D7CFF626B6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A21490C-AA75-45F6-9652-218AD3A17490}" type="pres">
      <dgm:prSet presAssocID="{9FEE8D17-8C88-44DD-8AA7-D745886C6EF7}" presName="root2" presStyleCnt="0"/>
      <dgm:spPr/>
    </dgm:pt>
    <dgm:pt modelId="{C26D1A18-6EC9-480E-9ECE-EF2F028798AD}" type="pres">
      <dgm:prSet presAssocID="{9FEE8D17-8C88-44DD-8AA7-D745886C6EF7}" presName="LevelTwoTextNode" presStyleLbl="node2" presStyleIdx="2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168B93-03AC-4918-94DC-30AC0948F261}" type="pres">
      <dgm:prSet presAssocID="{9FEE8D17-8C88-44DD-8AA7-D745886C6EF7}" presName="level3hierChild" presStyleCnt="0"/>
      <dgm:spPr/>
    </dgm:pt>
  </dgm:ptLst>
  <dgm:cxnLst>
    <dgm:cxn modelId="{686C09A1-068C-4887-BC28-E3D679CD69E9}" srcId="{BE60E496-9D53-4207-8999-D68181726FA9}" destId="{AE007920-A375-4ADC-91FB-45C781D2D3B9}" srcOrd="1" destOrd="0" parTransId="{0A64982C-BF23-40A8-B360-7C968492926C}" sibTransId="{DD3721D7-F936-4216-8DF8-5C2E320736AD}"/>
    <dgm:cxn modelId="{0BAE270A-B8F5-483F-A921-4B23DC5CA973}" type="presOf" srcId="{9FEE8D17-8C88-44DD-8AA7-D745886C6EF7}" destId="{C26D1A18-6EC9-480E-9ECE-EF2F028798AD}" srcOrd="0" destOrd="0" presId="urn:microsoft.com/office/officeart/2008/layout/HorizontalMultiLevelHierarchy"/>
    <dgm:cxn modelId="{5D92DB19-479F-4B96-BF0D-AB4F902AB118}" type="presOf" srcId="{17AEA3FA-294C-4852-82C9-515558624C9B}" destId="{C5966C4F-5B67-4471-8F7E-AFD83325B4D1}" srcOrd="0" destOrd="0" presId="urn:microsoft.com/office/officeart/2008/layout/HorizontalMultiLevelHierarchy"/>
    <dgm:cxn modelId="{4757306A-29DC-423B-A4C0-67C0766F64B2}" type="presOf" srcId="{9768956A-A30E-4246-B442-4D7CFF626B6D}" destId="{C9E435BD-22EE-4523-A5B3-3A6EFEA7B50C}" srcOrd="0" destOrd="0" presId="urn:microsoft.com/office/officeart/2008/layout/HorizontalMultiLevelHierarchy"/>
    <dgm:cxn modelId="{93F39822-C283-4DF7-B627-D523151E3B45}" srcId="{BE60E496-9D53-4207-8999-D68181726FA9}" destId="{A0894E5F-B8F6-4AF2-A9BD-8B50A0ACF97D}" srcOrd="0" destOrd="0" parTransId="{17AEA3FA-294C-4852-82C9-515558624C9B}" sibTransId="{7A950008-8FBE-4ACD-AC0A-C3E482EF02E4}"/>
    <dgm:cxn modelId="{95E8EA30-9C8C-408C-9C89-39D535B412B9}" srcId="{BE60E496-9D53-4207-8999-D68181726FA9}" destId="{9FEE8D17-8C88-44DD-8AA7-D745886C6EF7}" srcOrd="2" destOrd="0" parTransId="{9768956A-A30E-4246-B442-4D7CFF626B6D}" sibTransId="{41044E3C-683E-4CDF-9873-610211F0FD92}"/>
    <dgm:cxn modelId="{F4AAFCC2-B796-4969-B469-6AB8E1C994D4}" type="presOf" srcId="{0A64982C-BF23-40A8-B360-7C968492926C}" destId="{A0E8C81D-06D8-4339-BDDA-308ADAAA9C25}" srcOrd="1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145BF753-D45B-49C5-9450-BE39D01D8A0E}" type="presOf" srcId="{17AEA3FA-294C-4852-82C9-515558624C9B}" destId="{12DE821B-61E1-47A3-A405-36BE546867ED}" srcOrd="1" destOrd="0" presId="urn:microsoft.com/office/officeart/2008/layout/HorizontalMultiLevelHierarchy"/>
    <dgm:cxn modelId="{35FEA72A-DF79-4845-A407-F273E13E49D4}" type="presOf" srcId="{BE60E496-9D53-4207-8999-D68181726FA9}" destId="{AFB89896-EB71-4FC6-B40D-40FB18AB3010}" srcOrd="0" destOrd="0" presId="urn:microsoft.com/office/officeart/2008/layout/HorizontalMultiLevelHierarchy"/>
    <dgm:cxn modelId="{7FFE2B5A-64B4-4578-93F6-B6421F6072E5}" type="presOf" srcId="{A53314EF-B952-46B1-8517-AF663311D6CE}" destId="{7A6607E3-FF1C-4B62-8716-EF186FFB898B}" srcOrd="0" destOrd="0" presId="urn:microsoft.com/office/officeart/2008/layout/HorizontalMultiLevelHierarchy"/>
    <dgm:cxn modelId="{809F14CD-132A-4B53-A3B3-9C2CC023CDAB}" type="presOf" srcId="{A0894E5F-B8F6-4AF2-A9BD-8B50A0ACF97D}" destId="{0C86177C-B003-4E0A-AED0-D1080FA85EE8}" srcOrd="0" destOrd="0" presId="urn:microsoft.com/office/officeart/2008/layout/HorizontalMultiLevelHierarchy"/>
    <dgm:cxn modelId="{899DF77B-414D-4F11-9EDE-C354DF8B835A}" type="presOf" srcId="{AE007920-A375-4ADC-91FB-45C781D2D3B9}" destId="{4ECCD99B-B9B7-43D8-A783-CD11A9CADFC8}" srcOrd="0" destOrd="0" presId="urn:microsoft.com/office/officeart/2008/layout/HorizontalMultiLevelHierarchy"/>
    <dgm:cxn modelId="{EA1DF4F7-B5DF-498F-8468-4984C67FB330}" type="presOf" srcId="{0A64982C-BF23-40A8-B360-7C968492926C}" destId="{56719419-5CA1-4BA8-8EDA-C2094E345F86}" srcOrd="0" destOrd="0" presId="urn:microsoft.com/office/officeart/2008/layout/HorizontalMultiLevelHierarchy"/>
    <dgm:cxn modelId="{2D4C0EA6-864F-4892-B6A9-72CCB5F909BF}" type="presOf" srcId="{9768956A-A30E-4246-B442-4D7CFF626B6D}" destId="{8662BC0A-5E2B-4674-91EA-5E984A829972}" srcOrd="1" destOrd="0" presId="urn:microsoft.com/office/officeart/2008/layout/HorizontalMultiLevelHierarchy"/>
    <dgm:cxn modelId="{E79C0D13-36A8-42A0-94C7-61031420EFE9}" type="presParOf" srcId="{7A6607E3-FF1C-4B62-8716-EF186FFB898B}" destId="{B51F97E9-27BB-474F-B598-D391C7E40689}" srcOrd="0" destOrd="0" presId="urn:microsoft.com/office/officeart/2008/layout/HorizontalMultiLevelHierarchy"/>
    <dgm:cxn modelId="{43E30B96-A84E-48E4-A54C-1A6852D46FBF}" type="presParOf" srcId="{B51F97E9-27BB-474F-B598-D391C7E40689}" destId="{AFB89896-EB71-4FC6-B40D-40FB18AB3010}" srcOrd="0" destOrd="0" presId="urn:microsoft.com/office/officeart/2008/layout/HorizontalMultiLevelHierarchy"/>
    <dgm:cxn modelId="{28A9BACA-3A7E-4FA0-BA14-3D5DD4D5DE57}" type="presParOf" srcId="{B51F97E9-27BB-474F-B598-D391C7E40689}" destId="{68227FD7-9518-4831-9508-0B0CC4366C32}" srcOrd="1" destOrd="0" presId="urn:microsoft.com/office/officeart/2008/layout/HorizontalMultiLevelHierarchy"/>
    <dgm:cxn modelId="{1E856DBA-EFE3-48FA-A813-071D0E28ED6C}" type="presParOf" srcId="{68227FD7-9518-4831-9508-0B0CC4366C32}" destId="{C5966C4F-5B67-4471-8F7E-AFD83325B4D1}" srcOrd="0" destOrd="0" presId="urn:microsoft.com/office/officeart/2008/layout/HorizontalMultiLevelHierarchy"/>
    <dgm:cxn modelId="{806F94D5-1186-4482-93A7-33D4BCC31FE1}" type="presParOf" srcId="{C5966C4F-5B67-4471-8F7E-AFD83325B4D1}" destId="{12DE821B-61E1-47A3-A405-36BE546867ED}" srcOrd="0" destOrd="0" presId="urn:microsoft.com/office/officeart/2008/layout/HorizontalMultiLevelHierarchy"/>
    <dgm:cxn modelId="{CA4A3F3B-C442-4484-96D7-0F99259F7335}" type="presParOf" srcId="{68227FD7-9518-4831-9508-0B0CC4366C32}" destId="{CA60770E-1A11-4713-B993-DD6B5D8A7B4A}" srcOrd="1" destOrd="0" presId="urn:microsoft.com/office/officeart/2008/layout/HorizontalMultiLevelHierarchy"/>
    <dgm:cxn modelId="{104F74AB-C472-4F25-BF19-EA2E8D62773D}" type="presParOf" srcId="{CA60770E-1A11-4713-B993-DD6B5D8A7B4A}" destId="{0C86177C-B003-4E0A-AED0-D1080FA85EE8}" srcOrd="0" destOrd="0" presId="urn:microsoft.com/office/officeart/2008/layout/HorizontalMultiLevelHierarchy"/>
    <dgm:cxn modelId="{55DCB54E-64EA-43BC-A9EC-ABB97167A27E}" type="presParOf" srcId="{CA60770E-1A11-4713-B993-DD6B5D8A7B4A}" destId="{20C7C8EC-EE75-4D99-A44D-8F9659A369BA}" srcOrd="1" destOrd="0" presId="urn:microsoft.com/office/officeart/2008/layout/HorizontalMultiLevelHierarchy"/>
    <dgm:cxn modelId="{9A177594-DE8E-4B1C-B955-42426F010031}" type="presParOf" srcId="{68227FD7-9518-4831-9508-0B0CC4366C32}" destId="{56719419-5CA1-4BA8-8EDA-C2094E345F86}" srcOrd="2" destOrd="0" presId="urn:microsoft.com/office/officeart/2008/layout/HorizontalMultiLevelHierarchy"/>
    <dgm:cxn modelId="{D0C9540F-BDAD-48F4-93C8-4354FB1CD816}" type="presParOf" srcId="{56719419-5CA1-4BA8-8EDA-C2094E345F86}" destId="{A0E8C81D-06D8-4339-BDDA-308ADAAA9C25}" srcOrd="0" destOrd="0" presId="urn:microsoft.com/office/officeart/2008/layout/HorizontalMultiLevelHierarchy"/>
    <dgm:cxn modelId="{F2BFA7BD-9D7B-4116-AA3E-6A35B1C83DEF}" type="presParOf" srcId="{68227FD7-9518-4831-9508-0B0CC4366C32}" destId="{A1904BF6-FD96-4675-8A9B-2DD130E62D34}" srcOrd="3" destOrd="0" presId="urn:microsoft.com/office/officeart/2008/layout/HorizontalMultiLevelHierarchy"/>
    <dgm:cxn modelId="{535BB0F6-81A4-422A-97A3-92B5D5DD8FEF}" type="presParOf" srcId="{A1904BF6-FD96-4675-8A9B-2DD130E62D34}" destId="{4ECCD99B-B9B7-43D8-A783-CD11A9CADFC8}" srcOrd="0" destOrd="0" presId="urn:microsoft.com/office/officeart/2008/layout/HorizontalMultiLevelHierarchy"/>
    <dgm:cxn modelId="{F205BAC0-48F0-4EFD-BDAA-4DAB0C1CCA4B}" type="presParOf" srcId="{A1904BF6-FD96-4675-8A9B-2DD130E62D34}" destId="{B1CF1975-73CA-45B5-8693-3929356A3E9C}" srcOrd="1" destOrd="0" presId="urn:microsoft.com/office/officeart/2008/layout/HorizontalMultiLevelHierarchy"/>
    <dgm:cxn modelId="{CFC382DE-C862-46D1-873F-D0795DC02896}" type="presParOf" srcId="{68227FD7-9518-4831-9508-0B0CC4366C32}" destId="{C9E435BD-22EE-4523-A5B3-3A6EFEA7B50C}" srcOrd="4" destOrd="0" presId="urn:microsoft.com/office/officeart/2008/layout/HorizontalMultiLevelHierarchy"/>
    <dgm:cxn modelId="{4641DB64-AB3D-449E-98A6-9FCBBFFFAF50}" type="presParOf" srcId="{C9E435BD-22EE-4523-A5B3-3A6EFEA7B50C}" destId="{8662BC0A-5E2B-4674-91EA-5E984A829972}" srcOrd="0" destOrd="0" presId="urn:microsoft.com/office/officeart/2008/layout/HorizontalMultiLevelHierarchy"/>
    <dgm:cxn modelId="{6D8D8A18-1790-42FB-AF73-42D097F18A4D}" type="presParOf" srcId="{68227FD7-9518-4831-9508-0B0CC4366C32}" destId="{5A21490C-AA75-45F6-9652-218AD3A17490}" srcOrd="5" destOrd="0" presId="urn:microsoft.com/office/officeart/2008/layout/HorizontalMultiLevelHierarchy"/>
    <dgm:cxn modelId="{C08B0D33-95AC-4C20-A7A0-79F50113BFB9}" type="presParOf" srcId="{5A21490C-AA75-45F6-9652-218AD3A17490}" destId="{C26D1A18-6EC9-480E-9ECE-EF2F028798AD}" srcOrd="0" destOrd="0" presId="urn:microsoft.com/office/officeart/2008/layout/HorizontalMultiLevelHierarchy"/>
    <dgm:cxn modelId="{480F805B-365E-4E96-AE3E-0B5DD053213C}" type="presParOf" srcId="{5A21490C-AA75-45F6-9652-218AD3A17490}" destId="{60168B93-03AC-4918-94DC-30AC0948F2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2020 год и плановый период 2021 и 2022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A2A31A-5C01-4E06-8C38-6D6AFF9A70D7}" type="presOf" srcId="{DD926C39-9DE0-417A-BB53-70DAA2196028}" destId="{20D447C8-94D3-41F6-B3CA-878697E472D4}" srcOrd="0" destOrd="0" presId="urn:microsoft.com/office/officeart/2005/8/layout/vList2"/>
    <dgm:cxn modelId="{FA471E49-C112-4DE2-A602-04D556C994B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21D07A3A-F868-4924-A441-9F1E7ABF579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28526"/>
          <a:ext cx="8208912" cy="1406924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97206"/>
        <a:ext cx="8071552" cy="12695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379502"/>
          <a:ext cx="8584505" cy="1977300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2020 год и на плановый период 2021 и 2022 годов</a:t>
          </a:r>
          <a:endParaRPr lang="ru-RU" sz="30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96524" y="476026"/>
        <a:ext cx="8391457" cy="1784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05.09.2019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5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13" Type="http://schemas.openxmlformats.org/officeDocument/2006/relationships/diagramData" Target="../diagrams/data14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17" Type="http://schemas.microsoft.com/office/2007/relationships/diagramDrawing" Target="../diagrams/drawing14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Relationship Id="rId14" Type="http://schemas.openxmlformats.org/officeDocument/2006/relationships/diagramLayout" Target="../diagrams/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54635563"/>
              </p:ext>
            </p:extLst>
          </p:nvPr>
        </p:nvGraphicFramePr>
        <p:xfrm>
          <a:off x="611560" y="4869160"/>
          <a:ext cx="8208912" cy="146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79350583"/>
              </p:ext>
            </p:extLst>
          </p:nvPr>
        </p:nvGraphicFramePr>
        <p:xfrm>
          <a:off x="307975" y="1916832"/>
          <a:ext cx="8584505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8761226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50675155"/>
              </p:ext>
            </p:extLst>
          </p:nvPr>
        </p:nvGraphicFramePr>
        <p:xfrm>
          <a:off x="1115616" y="1556793"/>
          <a:ext cx="7776864" cy="72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995099712"/>
              </p:ext>
            </p:extLst>
          </p:nvPr>
        </p:nvGraphicFramePr>
        <p:xfrm>
          <a:off x="1259632" y="2996952"/>
          <a:ext cx="741682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1125009" y="2362083"/>
            <a:ext cx="7741747" cy="684257"/>
            <a:chOff x="0" y="0"/>
            <a:chExt cx="7776864" cy="719375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0"/>
              <a:ext cx="7776864" cy="719375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35117" y="35118"/>
              <a:ext cx="7706630" cy="4908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в том числе:</a:t>
              </a:r>
              <a:endParaRPr lang="ru-RU" sz="2400" b="1" kern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592993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84595560"/>
              </p:ext>
            </p:extLst>
          </p:nvPr>
        </p:nvGraphicFramePr>
        <p:xfrm>
          <a:off x="1115616" y="1556793"/>
          <a:ext cx="7560840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035389401"/>
              </p:ext>
            </p:extLst>
          </p:nvPr>
        </p:nvGraphicFramePr>
        <p:xfrm>
          <a:off x="1187624" y="2276872"/>
          <a:ext cx="7416824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8492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5602459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87919682"/>
              </p:ext>
            </p:extLst>
          </p:nvPr>
        </p:nvGraphicFramePr>
        <p:xfrm>
          <a:off x="1115616" y="1556793"/>
          <a:ext cx="7560840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338081456"/>
              </p:ext>
            </p:extLst>
          </p:nvPr>
        </p:nvGraphicFramePr>
        <p:xfrm>
          <a:off x="1187624" y="2276872"/>
          <a:ext cx="7416824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530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21533439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23717414"/>
              </p:ext>
            </p:extLst>
          </p:nvPr>
        </p:nvGraphicFramePr>
        <p:xfrm>
          <a:off x="1115616" y="1556793"/>
          <a:ext cx="7560840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784819455"/>
              </p:ext>
            </p:extLst>
          </p:nvPr>
        </p:nvGraphicFramePr>
        <p:xfrm>
          <a:off x="1187624" y="2276872"/>
          <a:ext cx="7488832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414016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89480192"/>
              </p:ext>
            </p:extLst>
          </p:nvPr>
        </p:nvGraphicFramePr>
        <p:xfrm>
          <a:off x="467544" y="249289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48859"/>
            <a:ext cx="158417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252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Courier New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Телениус Наталья Викторовна</cp:lastModifiedBy>
  <cp:revision>98</cp:revision>
  <cp:lastPrinted>2016-06-16T04:12:48Z</cp:lastPrinted>
  <dcterms:created xsi:type="dcterms:W3CDTF">2014-09-22T10:58:55Z</dcterms:created>
  <dcterms:modified xsi:type="dcterms:W3CDTF">2019-09-05T12:45:23Z</dcterms:modified>
</cp:coreProperties>
</file>