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373" r:id="rId4"/>
    <p:sldId id="504" r:id="rId5"/>
    <p:sldId id="511" r:id="rId6"/>
    <p:sldId id="512" r:id="rId7"/>
    <p:sldId id="507" r:id="rId8"/>
    <p:sldId id="572" r:id="rId9"/>
    <p:sldId id="509" r:id="rId10"/>
    <p:sldId id="571" r:id="rId11"/>
    <p:sldId id="513" r:id="rId12"/>
    <p:sldId id="514" r:id="rId13"/>
    <p:sldId id="515" r:id="rId14"/>
    <p:sldId id="516" r:id="rId15"/>
    <p:sldId id="521" r:id="rId16"/>
    <p:sldId id="583" r:id="rId17"/>
    <p:sldId id="584" r:id="rId18"/>
    <p:sldId id="522" r:id="rId19"/>
    <p:sldId id="519" r:id="rId20"/>
    <p:sldId id="520" r:id="rId21"/>
    <p:sldId id="523" r:id="rId22"/>
    <p:sldId id="532" r:id="rId23"/>
    <p:sldId id="533" r:id="rId24"/>
    <p:sldId id="534" r:id="rId25"/>
    <p:sldId id="535" r:id="rId26"/>
    <p:sldId id="537" r:id="rId27"/>
    <p:sldId id="538" r:id="rId28"/>
    <p:sldId id="539" r:id="rId29"/>
    <p:sldId id="540" r:id="rId30"/>
    <p:sldId id="541" r:id="rId31"/>
    <p:sldId id="542" r:id="rId32"/>
    <p:sldId id="573" r:id="rId33"/>
    <p:sldId id="574" r:id="rId34"/>
    <p:sldId id="575" r:id="rId35"/>
    <p:sldId id="576" r:id="rId36"/>
    <p:sldId id="577" r:id="rId37"/>
    <p:sldId id="578" r:id="rId38"/>
    <p:sldId id="545" r:id="rId39"/>
    <p:sldId id="580" r:id="rId40"/>
    <p:sldId id="547" r:id="rId41"/>
    <p:sldId id="559" r:id="rId42"/>
    <p:sldId id="560" r:id="rId43"/>
    <p:sldId id="561" r:id="rId44"/>
    <p:sldId id="551" r:id="rId45"/>
    <p:sldId id="562" r:id="rId46"/>
    <p:sldId id="563" r:id="rId47"/>
    <p:sldId id="564" r:id="rId48"/>
    <p:sldId id="565" r:id="rId49"/>
    <p:sldId id="566" r:id="rId50"/>
    <p:sldId id="568" r:id="rId51"/>
    <p:sldId id="569" r:id="rId52"/>
    <p:sldId id="570" r:id="rId5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289" autoAdjust="0"/>
  </p:normalViewPr>
  <p:slideViewPr>
    <p:cSldViewPr showGuides="1">
      <p:cViewPr varScale="1">
        <p:scale>
          <a:sx n="59" d="100"/>
          <a:sy n="59" d="100"/>
        </p:scale>
        <p:origin x="-6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cnt\dfs\shared_docs\family\&#1054;&#1056;&#1054;&#1080;&#1056;\&#1055;&#1086;&#1087;&#1086;&#1074;&#1072;%20&#1054;.&#1040;\&#1057;&#1083;&#1072;&#1081;&#1076;&#1099;%20&#1082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cnt\dfs\shared_docs\family\&#1054;&#1056;&#1054;&#1080;&#1056;\&#1055;&#1086;&#1087;&#1086;&#1074;&#1072;%20&#1054;.&#1040;\&#1057;&#1083;&#1072;&#1081;&#1076;&#1099;%20&#1082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cnt\dfs\shared_docs\family\&#1054;&#1056;&#1054;&#1080;&#1056;\&#1055;&#1086;&#1087;&#1086;&#1074;&#1072;%20&#1054;.&#1040;\&#1057;&#1083;&#1072;&#1081;&#1076;&#1099;%20&#1082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Лист1!$B$2:$B$3</c:f>
              <c:strCache>
                <c:ptCount val="1"/>
                <c:pt idx="0">
                  <c:v>Структура финансирования МКУ Центров социальной помощи семье и детям</c:v>
                </c:pt>
              </c:strCache>
            </c:strRef>
          </c:tx>
          <c:explosion val="23"/>
          <c:dLbls>
            <c:dLbl>
              <c:idx val="0"/>
              <c:layout>
                <c:manualLayout>
                  <c:x val="-6.0523265717613108E-2"/>
                  <c:y val="0.10002614615701814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734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62981696824322"/>
                  <c:y val="-0.14658460795848788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sz="1800" dirty="0"/>
                      <a:t>1 </a:t>
                    </a:r>
                    <a:r>
                      <a:rPr lang="en-US" sz="1800" dirty="0" smtClean="0"/>
                      <a:t>804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Лист1!$A$4:$A$5</c:f>
              <c:strCache>
                <c:ptCount val="2"/>
                <c:pt idx="0">
                  <c:v>Объем финансирования за счет средств бюджета городского округа</c:v>
                </c:pt>
                <c:pt idx="1">
                  <c:v>Объем финансирования за счет субвенций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5734</c:v>
                </c:pt>
                <c:pt idx="1">
                  <c:v>31804</c:v>
                </c:pt>
              </c:numCache>
            </c:numRef>
          </c:val>
        </c:ser>
        <c:ser>
          <c:idx val="1"/>
          <c:order val="1"/>
          <c:tx>
            <c:strRef>
              <c:f>Лист1!$C$2:$C$3</c:f>
              <c:strCache>
                <c:ptCount val="1"/>
                <c:pt idx="0">
                  <c:v>Структура финансирования МКУ Центров социальной помощи семье и детям</c:v>
                </c:pt>
              </c:strCache>
            </c:strRef>
          </c:tx>
          <c:explosion val="25"/>
          <c:cat>
            <c:strRef>
              <c:f>Лист1!$A$4:$A$5</c:f>
              <c:strCache>
                <c:ptCount val="2"/>
                <c:pt idx="0">
                  <c:v>Объем финансирования за счет средств бюджета городского округа</c:v>
                </c:pt>
                <c:pt idx="1">
                  <c:v>Объем финансирования за счет субвенций</c:v>
                </c:pt>
              </c:strCache>
            </c:strRef>
          </c:cat>
          <c:val>
            <c:numRef>
              <c:f>Лист1!$C$4:$C$5</c:f>
              <c:numCache>
                <c:formatCode>0</c:formatCode>
                <c:ptCount val="2"/>
                <c:pt idx="0">
                  <c:v>15.275187809686228</c:v>
                </c:pt>
                <c:pt idx="1">
                  <c:v>84.724812190313813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531253037814714"/>
          <c:y val="0.30360840982946413"/>
          <c:w val="0.38542821036259423"/>
          <c:h val="0.3927831803410736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43904928550602E-2"/>
          <c:y val="0.13296384410829426"/>
          <c:w val="0.53417532075448215"/>
          <c:h val="0.80161286556463196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Лист2!$A$4:$A$7</c:f>
              <c:strCache>
                <c:ptCount val="4"/>
                <c:pt idx="0">
                  <c:v>Содержание МКУ</c:v>
                </c:pt>
                <c:pt idx="1">
                  <c:v>Осуществление выплат опекунам, приемным родителям</c:v>
                </c:pt>
                <c:pt idx="2">
                  <c:v>Проведение массовых мероприятий</c:v>
                </c:pt>
                <c:pt idx="3">
                  <c:v>Предоставление субсидии юридическим лицам</c:v>
                </c:pt>
              </c:strCache>
            </c:strRef>
          </c:cat>
          <c:val>
            <c:numRef>
              <c:f>Лист2!$B$4:$B$7</c:f>
              <c:numCache>
                <c:formatCode>General</c:formatCode>
                <c:ptCount val="4"/>
                <c:pt idx="0">
                  <c:v>5128</c:v>
                </c:pt>
                <c:pt idx="1">
                  <c:v>5423</c:v>
                </c:pt>
                <c:pt idx="2">
                  <c:v>283</c:v>
                </c:pt>
                <c:pt idx="3">
                  <c:v>4890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74056852664162"/>
          <c:y val="0.17646848787570354"/>
          <c:w val="0.33979525361106394"/>
          <c:h val="0.5829658168217219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Утверждено ассигн. (тыс.руб.)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Лист3!$A$3:$A$6</c:f>
              <c:strCache>
                <c:ptCount val="4"/>
                <c:pt idx="0">
                  <c:v>Содержание МКУ</c:v>
                </c:pt>
                <c:pt idx="1">
                  <c:v>Выплата пособий</c:v>
                </c:pt>
                <c:pt idx="2">
                  <c:v>Проведение городских массовых мероприятий</c:v>
                </c:pt>
                <c:pt idx="3">
                  <c:v>Предоставление субсидии юр.лицам</c:v>
                </c:pt>
              </c:strCache>
            </c:strRef>
          </c:cat>
          <c:val>
            <c:numRef>
              <c:f>Лист3!$B$3:$B$6</c:f>
              <c:numCache>
                <c:formatCode>General</c:formatCode>
                <c:ptCount val="4"/>
                <c:pt idx="0">
                  <c:v>5128</c:v>
                </c:pt>
                <c:pt idx="1">
                  <c:v>5423</c:v>
                </c:pt>
                <c:pt idx="2">
                  <c:v>283</c:v>
                </c:pt>
                <c:pt idx="3">
                  <c:v>4890</c:v>
                </c:pt>
              </c:numCache>
            </c:numRef>
          </c:val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Факт.потребность (тыс.руб.)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Лист3!$A$3:$A$6</c:f>
              <c:strCache>
                <c:ptCount val="4"/>
                <c:pt idx="0">
                  <c:v>Содержание МКУ</c:v>
                </c:pt>
                <c:pt idx="1">
                  <c:v>Выплата пособий</c:v>
                </c:pt>
                <c:pt idx="2">
                  <c:v>Проведение городских массовых мероприятий</c:v>
                </c:pt>
                <c:pt idx="3">
                  <c:v>Предоставление субсидии юр.лицам</c:v>
                </c:pt>
              </c:strCache>
            </c:strRef>
          </c:cat>
          <c:val>
            <c:numRef>
              <c:f>Лист3!$C$3:$C$6</c:f>
              <c:numCache>
                <c:formatCode>General</c:formatCode>
                <c:ptCount val="4"/>
                <c:pt idx="0">
                  <c:v>7459</c:v>
                </c:pt>
                <c:pt idx="1">
                  <c:v>5423</c:v>
                </c:pt>
                <c:pt idx="2">
                  <c:v>383</c:v>
                </c:pt>
                <c:pt idx="3">
                  <c:v>4890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1758976"/>
        <c:axId val="91760512"/>
      </c:barChart>
      <c:catAx>
        <c:axId val="91758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1760512"/>
        <c:crosses val="autoZero"/>
        <c:auto val="1"/>
        <c:lblAlgn val="ctr"/>
        <c:lblOffset val="100"/>
        <c:noMultiLvlLbl val="0"/>
      </c:catAx>
      <c:valAx>
        <c:axId val="91760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1758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92948402558452E-2"/>
          <c:y val="8.8060666367183182E-2"/>
          <c:w val="0.47474697022459711"/>
          <c:h val="0.81876651386560917"/>
        </c:manualLayout>
      </c:layout>
      <c:pieChart>
        <c:varyColors val="1"/>
        <c:ser>
          <c:idx val="0"/>
          <c:order val="0"/>
          <c:tx>
            <c:strRef>
              <c:f>Лист1!$I$15</c:f>
              <c:strCache>
                <c:ptCount val="1"/>
                <c:pt idx="0">
                  <c:v>Доля, %</c:v>
                </c:pt>
              </c:strCache>
            </c:strRef>
          </c:tx>
          <c:dLbls>
            <c:delete val="1"/>
          </c:dLbls>
          <c:cat>
            <c:strRef>
              <c:f>Лист1!$H$16:$H$22</c:f>
              <c:strCache>
                <c:ptCount val="7"/>
                <c:pt idx="0">
                  <c:v>Заработная плата и начисления на выплаты по оплате труда, 19722 т.р.</c:v>
                </c:pt>
                <c:pt idx="1">
                  <c:v>Услуги связи, 231 т.р.</c:v>
                </c:pt>
                <c:pt idx="2">
                  <c:v>Коммунальные услуги, 653 т.р.</c:v>
                </c:pt>
                <c:pt idx="3">
                  <c:v>Работы, услуги по содержанию имущества, 782 т.р.</c:v>
                </c:pt>
                <c:pt idx="4">
                  <c:v>Прочие работы и услуги, 349 т.р.</c:v>
                </c:pt>
                <c:pt idx="5">
                  <c:v>Налоги, 179 т.р.</c:v>
                </c:pt>
                <c:pt idx="6">
                  <c:v>Приобретение материальных запасов, 495 т.р.</c:v>
                </c:pt>
              </c:strCache>
            </c:strRef>
          </c:cat>
          <c:val>
            <c:numRef>
              <c:f>Лист1!$I$16:$I$22</c:f>
              <c:numCache>
                <c:formatCode>General</c:formatCode>
                <c:ptCount val="7"/>
                <c:pt idx="0">
                  <c:v>88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02601671709655"/>
          <c:y val="7.5943936705705414E-2"/>
          <c:w val="0.42004938293504374"/>
          <c:h val="0.87941033926987355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4120521448653E-2"/>
          <c:y val="0.3063855261180265"/>
          <c:w val="0.96711758957102689"/>
          <c:h val="0.5472791445202017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Лист1!$B$5:$B$7</c:f>
              <c:strCache>
                <c:ptCount val="3"/>
                <c:pt idx="0">
                  <c:v>Культура</c:v>
                </c:pt>
                <c:pt idx="1">
                  <c:v>Физкультура и спорт</c:v>
                </c:pt>
                <c:pt idx="2">
                  <c:v>Социальная поддержка</c:v>
                </c:pt>
              </c:strCache>
            </c:strRef>
          </c:cat>
          <c:val>
            <c:numRef>
              <c:f>Лист1!$C$5:$C$7</c:f>
              <c:numCache>
                <c:formatCode>0</c:formatCode>
                <c:ptCount val="3"/>
                <c:pt idx="0">
                  <c:v>427</c:v>
                </c:pt>
                <c:pt idx="1">
                  <c:v>419</c:v>
                </c:pt>
                <c:pt idx="2">
                  <c:v>4926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28864"/>
        <c:axId val="89030656"/>
      </c:barChart>
      <c:catAx>
        <c:axId val="8902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9030656"/>
        <c:crosses val="autoZero"/>
        <c:auto val="1"/>
        <c:lblAlgn val="ctr"/>
        <c:lblOffset val="100"/>
        <c:noMultiLvlLbl val="0"/>
      </c:catAx>
      <c:valAx>
        <c:axId val="890306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8902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Лист1!$B$21:$B$23</c:f>
              <c:strCache>
                <c:ptCount val="3"/>
                <c:pt idx="0">
                  <c:v>Департамент социальной поддержки</c:v>
                </c:pt>
                <c:pt idx="1">
                  <c:v>Департамент информационных технологий и связи</c:v>
                </c:pt>
                <c:pt idx="2">
                  <c:v>Департамент образования</c:v>
                </c:pt>
              </c:strCache>
            </c:strRef>
          </c:cat>
          <c:val>
            <c:numRef>
              <c:f>Лист1!$C$21:$C$23</c:f>
              <c:numCache>
                <c:formatCode>General</c:formatCode>
                <c:ptCount val="3"/>
                <c:pt idx="0">
                  <c:v>6548</c:v>
                </c:pt>
                <c:pt idx="1">
                  <c:v>25190</c:v>
                </c:pt>
                <c:pt idx="2">
                  <c:v>79766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49344"/>
        <c:axId val="93081600"/>
      </c:barChart>
      <c:catAx>
        <c:axId val="89049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3081600"/>
        <c:crosses val="autoZero"/>
        <c:auto val="1"/>
        <c:lblAlgn val="ctr"/>
        <c:lblOffset val="100"/>
        <c:noMultiLvlLbl val="0"/>
      </c:catAx>
      <c:valAx>
        <c:axId val="9308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049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DC0D6D-456B-4410-B848-ACB9D1761BE2}" type="presOf" srcId="{701190F3-6B72-467A-8754-E410DD33BCA0}" destId="{6A9485E4-EE6B-4F99-83D2-8DAE7D2E6A8A}" srcOrd="0" destOrd="0" presId="urn:microsoft.com/office/officeart/2005/8/layout/vList2"/>
    <dgm:cxn modelId="{5C88C1C2-4D8C-4508-9589-D54F20AA0827}" type="presOf" srcId="{FCA58B74-3E09-427A-946E-8D5B190EB6C6}" destId="{D99BDC9D-13F3-4642-BB14-AA98EB6BA6E1}" srcOrd="0" destOrd="0" presId="urn:microsoft.com/office/officeart/2005/8/layout/vList2"/>
    <dgm:cxn modelId="{1A79B26C-F75F-46ED-BB25-121FBCF9B436}" type="presOf" srcId="{A94B988A-3C52-4A13-B0C8-07A431584FE9}" destId="{802E4F9D-84AB-4E3C-A697-05470E1683F3}" srcOrd="0" destOrd="0" presId="urn:microsoft.com/office/officeart/2005/8/layout/vList2"/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87046132-E82F-41AB-93CF-8D66DC91D63F}" type="presOf" srcId="{B63DF880-405A-4985-91A9-EE16374A683E}" destId="{DB775AE9-402C-4F69-A78F-2DC2AD36E029}" srcOrd="0" destOrd="0" presId="urn:microsoft.com/office/officeart/2005/8/layout/vList2"/>
    <dgm:cxn modelId="{9B56C4D5-A678-4D52-A8AC-9E0F20478D71}" type="presOf" srcId="{CFCB29A2-DD85-4630-878F-723953D1CA99}" destId="{F6793DE2-43A7-4329-95DB-3F1DC1C02A99}" srcOrd="0" destOrd="0" presId="urn:microsoft.com/office/officeart/2005/8/layout/vList2"/>
    <dgm:cxn modelId="{66BC281F-EFA0-4DEE-92CD-94D585A70A4C}" type="presOf" srcId="{C1D2B512-FFED-4BE9-BDBC-AE2BDF91B78C}" destId="{859614C0-DFB1-4A6B-A9C1-6ABBFA8A8BA8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9A36AC15-0CFA-483A-87B5-EC2708CFDC2B}" type="presOf" srcId="{1EBDF9B6-C21E-49F7-92A6-A7F39C436464}" destId="{D9BDE0DC-B6E2-40D2-913C-1B7BD1037747}" srcOrd="0" destOrd="0" presId="urn:microsoft.com/office/officeart/2005/8/layout/vList2"/>
    <dgm:cxn modelId="{E995D3A3-5A45-4588-A13D-6F24CCA4089F}" type="presParOf" srcId="{6A9485E4-EE6B-4F99-83D2-8DAE7D2E6A8A}" destId="{802E4F9D-84AB-4E3C-A697-05470E1683F3}" srcOrd="0" destOrd="0" presId="urn:microsoft.com/office/officeart/2005/8/layout/vList2"/>
    <dgm:cxn modelId="{BD184AFF-B857-4F83-BFFD-ED88BD07FA86}" type="presParOf" srcId="{6A9485E4-EE6B-4F99-83D2-8DAE7D2E6A8A}" destId="{ACB33A5F-197C-49DD-85D0-04861289D5A3}" srcOrd="1" destOrd="0" presId="urn:microsoft.com/office/officeart/2005/8/layout/vList2"/>
    <dgm:cxn modelId="{7866007C-DBDD-49B6-9D55-AA0217E52B21}" type="presParOf" srcId="{6A9485E4-EE6B-4F99-83D2-8DAE7D2E6A8A}" destId="{859614C0-DFB1-4A6B-A9C1-6ABBFA8A8BA8}" srcOrd="2" destOrd="0" presId="urn:microsoft.com/office/officeart/2005/8/layout/vList2"/>
    <dgm:cxn modelId="{81CE92BD-1AB6-4A55-A7DD-0064F4154597}" type="presParOf" srcId="{6A9485E4-EE6B-4F99-83D2-8DAE7D2E6A8A}" destId="{3F189E79-D74B-4CCB-96D0-083C4990CC5A}" srcOrd="3" destOrd="0" presId="urn:microsoft.com/office/officeart/2005/8/layout/vList2"/>
    <dgm:cxn modelId="{EDF2D148-AF65-4B7C-8CAD-D0CCDA138CE7}" type="presParOf" srcId="{6A9485E4-EE6B-4F99-83D2-8DAE7D2E6A8A}" destId="{F6793DE2-43A7-4329-95DB-3F1DC1C02A99}" srcOrd="4" destOrd="0" presId="urn:microsoft.com/office/officeart/2005/8/layout/vList2"/>
    <dgm:cxn modelId="{3875630F-84E8-42BE-9EFE-B68A2B0F7FE2}" type="presParOf" srcId="{6A9485E4-EE6B-4F99-83D2-8DAE7D2E6A8A}" destId="{F975D96F-7788-4A99-8698-729C36930E52}" srcOrd="5" destOrd="0" presId="urn:microsoft.com/office/officeart/2005/8/layout/vList2"/>
    <dgm:cxn modelId="{B30A3F1B-3B2A-4262-9328-683C98225447}" type="presParOf" srcId="{6A9485E4-EE6B-4F99-83D2-8DAE7D2E6A8A}" destId="{D9BDE0DC-B6E2-40D2-913C-1B7BD1037747}" srcOrd="6" destOrd="0" presId="urn:microsoft.com/office/officeart/2005/8/layout/vList2"/>
    <dgm:cxn modelId="{2DD51D06-0FD7-407D-849E-E79E8B6CDC9D}" type="presParOf" srcId="{6A9485E4-EE6B-4F99-83D2-8DAE7D2E6A8A}" destId="{1265AC39-84BE-490A-B044-4AC35CEF7A0D}" srcOrd="7" destOrd="0" presId="urn:microsoft.com/office/officeart/2005/8/layout/vList2"/>
    <dgm:cxn modelId="{26BBF23A-ADAD-4698-98FF-279AC324FBDA}" type="presParOf" srcId="{6A9485E4-EE6B-4F99-83D2-8DAE7D2E6A8A}" destId="{DB775AE9-402C-4F69-A78F-2DC2AD36E029}" srcOrd="8" destOrd="0" presId="urn:microsoft.com/office/officeart/2005/8/layout/vList2"/>
    <dgm:cxn modelId="{AD6D6D46-7390-41E3-89A7-731C447D3491}" type="presParOf" srcId="{6A9485E4-EE6B-4F99-83D2-8DAE7D2E6A8A}" destId="{AE028BB7-04AB-4AAE-8A84-4714343D5340}" srcOrd="9" destOrd="0" presId="urn:microsoft.com/office/officeart/2005/8/layout/vList2"/>
    <dgm:cxn modelId="{457EDFF0-6643-44FE-87F0-5430DF0D8F80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64518-7ED1-422E-877D-99E0E4416F65}" type="presOf" srcId="{A94B988A-3C52-4A13-B0C8-07A431584FE9}" destId="{802E4F9D-84AB-4E3C-A697-05470E1683F3}" srcOrd="0" destOrd="0" presId="urn:microsoft.com/office/officeart/2005/8/layout/vList2"/>
    <dgm:cxn modelId="{8C80F8A1-6F1A-40B9-AC83-E5FEA138E3F3}" type="presOf" srcId="{C1D2B512-FFED-4BE9-BDBC-AE2BDF91B78C}" destId="{859614C0-DFB1-4A6B-A9C1-6ABBFA8A8BA8}" srcOrd="0" destOrd="0" presId="urn:microsoft.com/office/officeart/2005/8/layout/vList2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C37AA5F7-B1FB-4558-B634-AAF083C9AC32}" type="presOf" srcId="{FCA58B74-3E09-427A-946E-8D5B190EB6C6}" destId="{D99BDC9D-13F3-4642-BB14-AA98EB6BA6E1}" srcOrd="0" destOrd="0" presId="urn:microsoft.com/office/officeart/2005/8/layout/vList2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840504C9-0EAD-4C54-A866-C9E8B56E6A45}" type="presOf" srcId="{B63DF880-405A-4985-91A9-EE16374A683E}" destId="{DB775AE9-402C-4F69-A78F-2DC2AD36E029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94248049-48D6-445A-87EE-272D54A0A6CB}" type="presOf" srcId="{1EBDF9B6-C21E-49F7-92A6-A7F39C436464}" destId="{D9BDE0DC-B6E2-40D2-913C-1B7BD1037747}" srcOrd="0" destOrd="0" presId="urn:microsoft.com/office/officeart/2005/8/layout/vList2"/>
    <dgm:cxn modelId="{24C7666F-B332-4F8C-AAC6-9E8F6574524F}" type="presOf" srcId="{701190F3-6B72-467A-8754-E410DD33BCA0}" destId="{6A9485E4-EE6B-4F99-83D2-8DAE7D2E6A8A}" srcOrd="0" destOrd="0" presId="urn:microsoft.com/office/officeart/2005/8/layout/vList2"/>
    <dgm:cxn modelId="{5304C85E-D915-4681-B296-F439FF54C9CE}" type="presOf" srcId="{CFCB29A2-DD85-4630-878F-723953D1CA99}" destId="{F6793DE2-43A7-4329-95DB-3F1DC1C02A99}" srcOrd="0" destOrd="0" presId="urn:microsoft.com/office/officeart/2005/8/layout/vList2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33C9F209-9ADC-46FC-BEBB-9DF9162FCCC3}" type="presParOf" srcId="{6A9485E4-EE6B-4F99-83D2-8DAE7D2E6A8A}" destId="{802E4F9D-84AB-4E3C-A697-05470E1683F3}" srcOrd="0" destOrd="0" presId="urn:microsoft.com/office/officeart/2005/8/layout/vList2"/>
    <dgm:cxn modelId="{0A6283FA-76DD-4437-9FE1-48CC538411A8}" type="presParOf" srcId="{6A9485E4-EE6B-4F99-83D2-8DAE7D2E6A8A}" destId="{ACB33A5F-197C-49DD-85D0-04861289D5A3}" srcOrd="1" destOrd="0" presId="urn:microsoft.com/office/officeart/2005/8/layout/vList2"/>
    <dgm:cxn modelId="{3601C60C-C80B-497B-B08E-BDCC1E4108A7}" type="presParOf" srcId="{6A9485E4-EE6B-4F99-83D2-8DAE7D2E6A8A}" destId="{859614C0-DFB1-4A6B-A9C1-6ABBFA8A8BA8}" srcOrd="2" destOrd="0" presId="urn:microsoft.com/office/officeart/2005/8/layout/vList2"/>
    <dgm:cxn modelId="{A97D36F3-C9A9-4977-84AD-3C21E9A56DA6}" type="presParOf" srcId="{6A9485E4-EE6B-4F99-83D2-8DAE7D2E6A8A}" destId="{3F189E79-D74B-4CCB-96D0-083C4990CC5A}" srcOrd="3" destOrd="0" presId="urn:microsoft.com/office/officeart/2005/8/layout/vList2"/>
    <dgm:cxn modelId="{024CCC31-9CBD-4FA3-8F76-793B25E74682}" type="presParOf" srcId="{6A9485E4-EE6B-4F99-83D2-8DAE7D2E6A8A}" destId="{F6793DE2-43A7-4329-95DB-3F1DC1C02A99}" srcOrd="4" destOrd="0" presId="urn:microsoft.com/office/officeart/2005/8/layout/vList2"/>
    <dgm:cxn modelId="{E1B0D593-A9D6-4572-9A39-471BC7725D6A}" type="presParOf" srcId="{6A9485E4-EE6B-4F99-83D2-8DAE7D2E6A8A}" destId="{F975D96F-7788-4A99-8698-729C36930E52}" srcOrd="5" destOrd="0" presId="urn:microsoft.com/office/officeart/2005/8/layout/vList2"/>
    <dgm:cxn modelId="{2DD9E380-05AC-47A6-BAB5-EDCDABD23BA2}" type="presParOf" srcId="{6A9485E4-EE6B-4F99-83D2-8DAE7D2E6A8A}" destId="{D9BDE0DC-B6E2-40D2-913C-1B7BD1037747}" srcOrd="6" destOrd="0" presId="urn:microsoft.com/office/officeart/2005/8/layout/vList2"/>
    <dgm:cxn modelId="{408D5648-BEDE-488A-8606-FA9AE7A338FA}" type="presParOf" srcId="{6A9485E4-EE6B-4F99-83D2-8DAE7D2E6A8A}" destId="{1265AC39-84BE-490A-B044-4AC35CEF7A0D}" srcOrd="7" destOrd="0" presId="urn:microsoft.com/office/officeart/2005/8/layout/vList2"/>
    <dgm:cxn modelId="{F2DB3006-1F15-4AB3-A790-AB415D3AA868}" type="presParOf" srcId="{6A9485E4-EE6B-4F99-83D2-8DAE7D2E6A8A}" destId="{DB775AE9-402C-4F69-A78F-2DC2AD36E029}" srcOrd="8" destOrd="0" presId="urn:microsoft.com/office/officeart/2005/8/layout/vList2"/>
    <dgm:cxn modelId="{90CC4FBE-F0FD-4659-82E0-62E98A0AB0C0}" type="presParOf" srcId="{6A9485E4-EE6B-4F99-83D2-8DAE7D2E6A8A}" destId="{AE028BB7-04AB-4AAE-8A84-4714343D5340}" srcOrd="9" destOrd="0" presId="urn:microsoft.com/office/officeart/2005/8/layout/vList2"/>
    <dgm:cxn modelId="{019D276A-9D2A-4134-AB8F-06790D7A45EB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Муниципальная программа по развитию органов местного самоуправления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F5CF4BE7-8A16-45A8-B8FD-65D07BE1D81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Муниципальная программа по формированию беспрепятственного доступа инвалидов и других маломобильных групп населения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EFAD235-5B49-4832-88C7-67C5237B662F}" type="parTrans" cxnId="{A03BF45C-5448-426B-81DF-4E633901AD32}">
      <dgm:prSet/>
      <dgm:spPr/>
      <dgm:t>
        <a:bodyPr/>
        <a:lstStyle/>
        <a:p>
          <a:endParaRPr lang="ru-RU"/>
        </a:p>
      </dgm:t>
    </dgm:pt>
    <dgm:pt modelId="{3F36FF2B-7D59-4707-8E9B-E953DCE325C3}" type="sibTrans" cxnId="{A03BF45C-5448-426B-81DF-4E633901AD32}">
      <dgm:prSet/>
      <dgm:spPr/>
      <dgm:t>
        <a:bodyPr/>
        <a:lstStyle/>
        <a:p>
          <a:endParaRPr lang="ru-RU"/>
        </a:p>
      </dgm:t>
    </dgm:pt>
    <dgm:pt modelId="{6B4B05C7-12F0-4BF0-8CF7-122A7C416839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Муниципальная программа по улучшению качества жизни жителей городского округа </a:t>
          </a:r>
          <a:endParaRPr lang="ru-RU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66ED60-009E-4E2E-B2CC-BC4CF709CEE3}" type="parTrans" cxnId="{CF4A5A5A-1E52-4638-B33F-FE231D9A6906}">
      <dgm:prSet/>
      <dgm:spPr/>
      <dgm:t>
        <a:bodyPr/>
        <a:lstStyle/>
        <a:p>
          <a:endParaRPr lang="ru-RU"/>
        </a:p>
      </dgm:t>
    </dgm:pt>
    <dgm:pt modelId="{195CF211-8438-4281-AACD-B66B73A0E834}" type="sibTrans" cxnId="{CF4A5A5A-1E52-4638-B33F-FE231D9A6906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3" custScaleX="144928" custScaleY="24136" custLinFactNeighborX="-65361" custLinFactNeighborY="-2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A1CDB-20ED-44E6-B28D-BBF85087D34F}" type="pres">
      <dgm:prSet presAssocID="{A300788B-2CE1-410B-9272-B1392517D5A4}" presName="sp" presStyleCnt="0"/>
      <dgm:spPr/>
    </dgm:pt>
    <dgm:pt modelId="{7B57E9E4-F270-463D-A577-B280129E1F8E}" type="pres">
      <dgm:prSet presAssocID="{F5CF4BE7-8A16-45A8-B8FD-65D07BE1D819}" presName="linNode" presStyleCnt="0"/>
      <dgm:spPr/>
    </dgm:pt>
    <dgm:pt modelId="{2D34181D-460B-40AC-8F61-AA701DA5A858}" type="pres">
      <dgm:prSet presAssocID="{F5CF4BE7-8A16-45A8-B8FD-65D07BE1D819}" presName="parentText" presStyleLbl="node1" presStyleIdx="1" presStyleCnt="3" custAng="0" custScaleX="147056" custScaleY="38648" custLinFactNeighborX="-65361" custLinFactNeighborY="-1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C2AE-1835-4D3B-90A2-E32CBBE410D7}" type="pres">
      <dgm:prSet presAssocID="{3F36FF2B-7D59-4707-8E9B-E953DCE325C3}" presName="sp" presStyleCnt="0"/>
      <dgm:spPr/>
    </dgm:pt>
    <dgm:pt modelId="{944E9226-6582-4ED5-83ED-EC043BF34B25}" type="pres">
      <dgm:prSet presAssocID="{6B4B05C7-12F0-4BF0-8CF7-122A7C416839}" presName="linNode" presStyleCnt="0"/>
      <dgm:spPr/>
    </dgm:pt>
    <dgm:pt modelId="{006043E5-D5F2-41F2-8E2B-654CA4D3AF8C}" type="pres">
      <dgm:prSet presAssocID="{6B4B05C7-12F0-4BF0-8CF7-122A7C416839}" presName="parentText" presStyleLbl="node1" presStyleIdx="2" presStyleCnt="3" custScaleX="145254" custScaleY="31444" custLinFactNeighborX="-63102" custLinFactNeighborY="-3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5A5A-1E52-4638-B33F-FE231D9A6906}" srcId="{004657E1-4970-4DC9-B144-313185B37872}" destId="{6B4B05C7-12F0-4BF0-8CF7-122A7C416839}" srcOrd="2" destOrd="0" parTransId="{C566ED60-009E-4E2E-B2CC-BC4CF709CEE3}" sibTransId="{195CF211-8438-4281-AACD-B66B73A0E834}"/>
    <dgm:cxn modelId="{A03BF45C-5448-426B-81DF-4E633901AD32}" srcId="{004657E1-4970-4DC9-B144-313185B37872}" destId="{F5CF4BE7-8A16-45A8-B8FD-65D07BE1D819}" srcOrd="1" destOrd="0" parTransId="{EEFAD235-5B49-4832-88C7-67C5237B662F}" sibTransId="{3F36FF2B-7D59-4707-8E9B-E953DCE325C3}"/>
    <dgm:cxn modelId="{F993D7EF-E089-4EC3-AC89-83DBF2FF579A}" type="presOf" srcId="{004657E1-4970-4DC9-B144-313185B37872}" destId="{54BF63E2-63CA-44DB-9204-483BF33ABD16}" srcOrd="0" destOrd="0" presId="urn:microsoft.com/office/officeart/2005/8/layout/vList5"/>
    <dgm:cxn modelId="{86188305-1F31-4979-9797-D4CEF0B26E07}" type="presOf" srcId="{C4BA05AF-8AC6-4638-9455-13D1F8B559BA}" destId="{93AB9312-9AFF-4521-82FE-625EA255C48E}" srcOrd="0" destOrd="0" presId="urn:microsoft.com/office/officeart/2005/8/layout/vList5"/>
    <dgm:cxn modelId="{7901A3FC-2D22-4A61-8877-2F005AA87F67}" type="presOf" srcId="{6B4B05C7-12F0-4BF0-8CF7-122A7C416839}" destId="{006043E5-D5F2-41F2-8E2B-654CA4D3AF8C}" srcOrd="0" destOrd="0" presId="urn:microsoft.com/office/officeart/2005/8/layout/vList5"/>
    <dgm:cxn modelId="{977B9872-EBED-46F6-BD6D-6D2809335655}" type="presOf" srcId="{F5CF4BE7-8A16-45A8-B8FD-65D07BE1D819}" destId="{2D34181D-460B-40AC-8F61-AA701DA5A858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8B138111-E919-49DE-91D9-C6565A1C948E}" type="presParOf" srcId="{54BF63E2-63CA-44DB-9204-483BF33ABD16}" destId="{F743FC7D-EFCC-4312-A6FA-31FE20B1B934}" srcOrd="0" destOrd="0" presId="urn:microsoft.com/office/officeart/2005/8/layout/vList5"/>
    <dgm:cxn modelId="{F5E5CFD8-E8F7-4FC0-B0AE-E9CAF5E8BBAD}" type="presParOf" srcId="{F743FC7D-EFCC-4312-A6FA-31FE20B1B934}" destId="{93AB9312-9AFF-4521-82FE-625EA255C48E}" srcOrd="0" destOrd="0" presId="urn:microsoft.com/office/officeart/2005/8/layout/vList5"/>
    <dgm:cxn modelId="{B9D63566-4415-4B48-AC39-49D31B5534B8}" type="presParOf" srcId="{54BF63E2-63CA-44DB-9204-483BF33ABD16}" destId="{EE5A1CDB-20ED-44E6-B28D-BBF85087D34F}" srcOrd="1" destOrd="0" presId="urn:microsoft.com/office/officeart/2005/8/layout/vList5"/>
    <dgm:cxn modelId="{AEAB0F51-B4B0-4EAF-984E-6D99571CFE84}" type="presParOf" srcId="{54BF63E2-63CA-44DB-9204-483BF33ABD16}" destId="{7B57E9E4-F270-463D-A577-B280129E1F8E}" srcOrd="2" destOrd="0" presId="urn:microsoft.com/office/officeart/2005/8/layout/vList5"/>
    <dgm:cxn modelId="{C392064B-0CA5-49DF-8966-D373BAED4EB2}" type="presParOf" srcId="{7B57E9E4-F270-463D-A577-B280129E1F8E}" destId="{2D34181D-460B-40AC-8F61-AA701DA5A858}" srcOrd="0" destOrd="0" presId="urn:microsoft.com/office/officeart/2005/8/layout/vList5"/>
    <dgm:cxn modelId="{EE7BCAAF-14CA-4204-A518-7C8A84E52FD8}" type="presParOf" srcId="{54BF63E2-63CA-44DB-9204-483BF33ABD16}" destId="{896BC2AE-1835-4D3B-90A2-E32CBBE410D7}" srcOrd="3" destOrd="0" presId="urn:microsoft.com/office/officeart/2005/8/layout/vList5"/>
    <dgm:cxn modelId="{C4F132FA-0FCE-441E-8187-735EB0566656}" type="presParOf" srcId="{54BF63E2-63CA-44DB-9204-483BF33ABD16}" destId="{944E9226-6582-4ED5-83ED-EC043BF34B25}" srcOrd="4" destOrd="0" presId="urn:microsoft.com/office/officeart/2005/8/layout/vList5"/>
    <dgm:cxn modelId="{B9CA085E-9D7F-489E-A95A-28DEE9FEFA22}" type="presParOf" srcId="{944E9226-6582-4ED5-83ED-EC043BF34B25}" destId="{006043E5-D5F2-41F2-8E2B-654CA4D3AF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Содержание </a:t>
          </a:r>
        </a:p>
        <a:p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МКУ «ЦП НКО и ТОС»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5CF4BE7-8A16-45A8-B8FD-65D07BE1D81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Взнос в Негосударственный пенсионный фонд «Муниципальный»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EFAD235-5B49-4832-88C7-67C5237B662F}" type="parTrans" cxnId="{A03BF45C-5448-426B-81DF-4E633901AD3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F36FF2B-7D59-4707-8E9B-E953DCE325C3}" type="sibTrans" cxnId="{A03BF45C-5448-426B-81DF-4E633901AD32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B4B05C7-12F0-4BF0-8CF7-122A7C416839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Субсидии социально ориентированным некоммерческим организациям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66ED60-009E-4E2E-B2CC-BC4CF709CEE3}" type="parTrans" cxnId="{CF4A5A5A-1E52-4638-B33F-FE231D9A690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195CF211-8438-4281-AACD-B66B73A0E834}" type="sibTrans" cxnId="{CF4A5A5A-1E52-4638-B33F-FE231D9A690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3" custScaleX="144928" custScaleY="24136" custLinFactNeighborX="-65361" custLinFactNeighborY="-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A1CDB-20ED-44E6-B28D-BBF85087D34F}" type="pres">
      <dgm:prSet presAssocID="{A300788B-2CE1-410B-9272-B1392517D5A4}" presName="sp" presStyleCnt="0"/>
      <dgm:spPr/>
    </dgm:pt>
    <dgm:pt modelId="{7B57E9E4-F270-463D-A577-B280129E1F8E}" type="pres">
      <dgm:prSet presAssocID="{F5CF4BE7-8A16-45A8-B8FD-65D07BE1D819}" presName="linNode" presStyleCnt="0"/>
      <dgm:spPr/>
    </dgm:pt>
    <dgm:pt modelId="{2D34181D-460B-40AC-8F61-AA701DA5A858}" type="pres">
      <dgm:prSet presAssocID="{F5CF4BE7-8A16-45A8-B8FD-65D07BE1D819}" presName="parentText" presStyleLbl="node1" presStyleIdx="1" presStyleCnt="3" custAng="0" custScaleX="147056" custScaleY="38648" custLinFactNeighborX="-65361" custLinFactNeighborY="-1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C2AE-1835-4D3B-90A2-E32CBBE410D7}" type="pres">
      <dgm:prSet presAssocID="{3F36FF2B-7D59-4707-8E9B-E953DCE325C3}" presName="sp" presStyleCnt="0"/>
      <dgm:spPr/>
    </dgm:pt>
    <dgm:pt modelId="{944E9226-6582-4ED5-83ED-EC043BF34B25}" type="pres">
      <dgm:prSet presAssocID="{6B4B05C7-12F0-4BF0-8CF7-122A7C416839}" presName="linNode" presStyleCnt="0"/>
      <dgm:spPr/>
    </dgm:pt>
    <dgm:pt modelId="{006043E5-D5F2-41F2-8E2B-654CA4D3AF8C}" type="pres">
      <dgm:prSet presAssocID="{6B4B05C7-12F0-4BF0-8CF7-122A7C416839}" presName="parentText" presStyleLbl="node1" presStyleIdx="2" presStyleCnt="3" custScaleX="145254" custScaleY="31444" custLinFactNeighborX="-63102" custLinFactNeighborY="-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5A5A-1E52-4638-B33F-FE231D9A6906}" srcId="{004657E1-4970-4DC9-B144-313185B37872}" destId="{6B4B05C7-12F0-4BF0-8CF7-122A7C416839}" srcOrd="2" destOrd="0" parTransId="{C566ED60-009E-4E2E-B2CC-BC4CF709CEE3}" sibTransId="{195CF211-8438-4281-AACD-B66B73A0E834}"/>
    <dgm:cxn modelId="{836AFB96-9BB7-4516-913A-81CE2B26E914}" type="presOf" srcId="{C4BA05AF-8AC6-4638-9455-13D1F8B559BA}" destId="{93AB9312-9AFF-4521-82FE-625EA255C48E}" srcOrd="0" destOrd="0" presId="urn:microsoft.com/office/officeart/2005/8/layout/vList5"/>
    <dgm:cxn modelId="{ACF8F8FA-2AE3-4501-8A1E-6C525ED39478}" type="presOf" srcId="{F5CF4BE7-8A16-45A8-B8FD-65D07BE1D819}" destId="{2D34181D-460B-40AC-8F61-AA701DA5A858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A03BF45C-5448-426B-81DF-4E633901AD32}" srcId="{004657E1-4970-4DC9-B144-313185B37872}" destId="{F5CF4BE7-8A16-45A8-B8FD-65D07BE1D819}" srcOrd="1" destOrd="0" parTransId="{EEFAD235-5B49-4832-88C7-67C5237B662F}" sibTransId="{3F36FF2B-7D59-4707-8E9B-E953DCE325C3}"/>
    <dgm:cxn modelId="{15443850-891D-4014-898E-D630B1B4406A}" type="presOf" srcId="{004657E1-4970-4DC9-B144-313185B37872}" destId="{54BF63E2-63CA-44DB-9204-483BF33ABD16}" srcOrd="0" destOrd="0" presId="urn:microsoft.com/office/officeart/2005/8/layout/vList5"/>
    <dgm:cxn modelId="{3CFE4262-0DB8-4520-9E9F-82F54A127AF4}" type="presOf" srcId="{6B4B05C7-12F0-4BF0-8CF7-122A7C416839}" destId="{006043E5-D5F2-41F2-8E2B-654CA4D3AF8C}" srcOrd="0" destOrd="0" presId="urn:microsoft.com/office/officeart/2005/8/layout/vList5"/>
    <dgm:cxn modelId="{21009761-F931-461C-AAB5-5640EC145014}" type="presParOf" srcId="{54BF63E2-63CA-44DB-9204-483BF33ABD16}" destId="{F743FC7D-EFCC-4312-A6FA-31FE20B1B934}" srcOrd="0" destOrd="0" presId="urn:microsoft.com/office/officeart/2005/8/layout/vList5"/>
    <dgm:cxn modelId="{BEF90D6C-6C7B-43CF-9E54-23A58ED814B3}" type="presParOf" srcId="{F743FC7D-EFCC-4312-A6FA-31FE20B1B934}" destId="{93AB9312-9AFF-4521-82FE-625EA255C48E}" srcOrd="0" destOrd="0" presId="urn:microsoft.com/office/officeart/2005/8/layout/vList5"/>
    <dgm:cxn modelId="{22DAFB13-151D-40FE-B5F8-FA05AA36599C}" type="presParOf" srcId="{54BF63E2-63CA-44DB-9204-483BF33ABD16}" destId="{EE5A1CDB-20ED-44E6-B28D-BBF85087D34F}" srcOrd="1" destOrd="0" presId="urn:microsoft.com/office/officeart/2005/8/layout/vList5"/>
    <dgm:cxn modelId="{FBAF1D26-A743-4D8A-B3FE-78E58FF5AEA1}" type="presParOf" srcId="{54BF63E2-63CA-44DB-9204-483BF33ABD16}" destId="{7B57E9E4-F270-463D-A577-B280129E1F8E}" srcOrd="2" destOrd="0" presId="urn:microsoft.com/office/officeart/2005/8/layout/vList5"/>
    <dgm:cxn modelId="{CEC24209-F879-42BA-8EC3-A87D905BA97F}" type="presParOf" srcId="{7B57E9E4-F270-463D-A577-B280129E1F8E}" destId="{2D34181D-460B-40AC-8F61-AA701DA5A858}" srcOrd="0" destOrd="0" presId="urn:microsoft.com/office/officeart/2005/8/layout/vList5"/>
    <dgm:cxn modelId="{E78EF8F3-4E0B-42BB-B658-FEF1B39BE88D}" type="presParOf" srcId="{54BF63E2-63CA-44DB-9204-483BF33ABD16}" destId="{896BC2AE-1835-4D3B-90A2-E32CBBE410D7}" srcOrd="3" destOrd="0" presId="urn:microsoft.com/office/officeart/2005/8/layout/vList5"/>
    <dgm:cxn modelId="{4E4D8BAD-E573-477E-80E3-71CD1C015A7A}" type="presParOf" srcId="{54BF63E2-63CA-44DB-9204-483BF33ABD16}" destId="{944E9226-6582-4ED5-83ED-EC043BF34B25}" srcOrd="4" destOrd="0" presId="urn:microsoft.com/office/officeart/2005/8/layout/vList5"/>
    <dgm:cxn modelId="{91C99640-E822-46B6-BDFF-B1E276C20586}" type="presParOf" srcId="{944E9226-6582-4ED5-83ED-EC043BF34B25}" destId="{006043E5-D5F2-41F2-8E2B-654CA4D3AF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55D35C-6697-4BD4-A1BA-451740A41987}" type="doc">
      <dgm:prSet loTypeId="urn:microsoft.com/office/officeart/2005/8/layout/hList7#2" loCatId="list" qsTypeId="urn:microsoft.com/office/officeart/2005/8/quickstyle/simple1" qsCatId="simple" csTypeId="urn:microsoft.com/office/officeart/2005/8/colors/accent5_3" csCatId="accent5" phldr="1"/>
      <dgm:spPr/>
    </dgm:pt>
    <dgm:pt modelId="{0CD4D92A-08C5-435A-9369-F7A52F36B8E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dirty="0" smtClean="0"/>
            <a:t>Поддержка граждан с детьми</a:t>
          </a:r>
          <a:endParaRPr lang="ru-RU" sz="1800" b="1" dirty="0"/>
        </a:p>
      </dgm:t>
    </dgm:pt>
    <dgm:pt modelId="{01D62EB2-75DB-4F5E-99AE-E7CD36F7FF85}" type="parTrans" cxnId="{4005FEB5-6327-4309-AA54-9E4D02773A09}">
      <dgm:prSet/>
      <dgm:spPr/>
      <dgm:t>
        <a:bodyPr/>
        <a:lstStyle/>
        <a:p>
          <a:endParaRPr lang="ru-RU"/>
        </a:p>
      </dgm:t>
    </dgm:pt>
    <dgm:pt modelId="{B7FB0B73-8B37-4EBA-8FF0-93DEA1BC6A72}" type="sibTrans" cxnId="{4005FEB5-6327-4309-AA54-9E4D02773A09}">
      <dgm:prSet/>
      <dgm:spPr/>
      <dgm:t>
        <a:bodyPr/>
        <a:lstStyle/>
        <a:p>
          <a:endParaRPr lang="ru-RU"/>
        </a:p>
      </dgm:t>
    </dgm:pt>
    <dgm:pt modelId="{576583D1-A675-4CF8-A6B7-0476753E9F9A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 smtClean="0"/>
            <a:t>Помощь гражданам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dirty="0" smtClean="0"/>
            <a:t>с ВИЧ-инфекцией</a:t>
          </a:r>
          <a:endParaRPr lang="ru-RU" sz="1700" b="1" dirty="0"/>
        </a:p>
      </dgm:t>
    </dgm:pt>
    <dgm:pt modelId="{E3A94EE0-B0C2-4006-9028-5082D14D0ADB}" type="parTrans" cxnId="{D2D0F722-C9FD-4791-ACAC-3FB3CB4BD3FE}">
      <dgm:prSet/>
      <dgm:spPr/>
      <dgm:t>
        <a:bodyPr/>
        <a:lstStyle/>
        <a:p>
          <a:endParaRPr lang="ru-RU"/>
        </a:p>
      </dgm:t>
    </dgm:pt>
    <dgm:pt modelId="{6C2DC505-31ED-413C-942B-56B5A8F34455}" type="sibTrans" cxnId="{D2D0F722-C9FD-4791-ACAC-3FB3CB4BD3FE}">
      <dgm:prSet/>
      <dgm:spPr/>
      <dgm:t>
        <a:bodyPr/>
        <a:lstStyle/>
        <a:p>
          <a:endParaRPr lang="ru-RU"/>
        </a:p>
      </dgm:t>
    </dgm:pt>
    <dgm:pt modelId="{B9D68450-9415-4AC0-B91B-4CD7221E56B2}">
      <dgm:prSet phldrT="[Текст]" custT="1"/>
      <dgm:spPr>
        <a:solidFill>
          <a:srgbClr val="7030A0"/>
        </a:solidFill>
      </dgm:spPr>
      <dgm:t>
        <a:bodyPr/>
        <a:lstStyle/>
        <a:p>
          <a:pPr>
            <a:spcAft>
              <a:spcPct val="35000"/>
            </a:spcAft>
          </a:pPr>
          <a:endParaRPr lang="ru-RU" sz="1800" b="1" dirty="0" smtClean="0"/>
        </a:p>
        <a:p>
          <a:pPr>
            <a:spcAft>
              <a:spcPts val="0"/>
            </a:spcAft>
          </a:pPr>
          <a:r>
            <a:rPr lang="ru-RU" sz="1800" b="1" dirty="0" smtClean="0"/>
            <a:t>Компенсация затрат на проезд  </a:t>
          </a:r>
        </a:p>
        <a:p>
          <a:pPr>
            <a:spcAft>
              <a:spcPts val="0"/>
            </a:spcAft>
          </a:pPr>
          <a:endParaRPr lang="ru-RU" sz="1800" b="1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endParaRPr lang="ru-RU" sz="1800" b="1" dirty="0"/>
        </a:p>
      </dgm:t>
    </dgm:pt>
    <dgm:pt modelId="{E26127C6-A455-482E-8880-39995DFABA63}" type="parTrans" cxnId="{BA216065-0864-4BC7-9192-46F3090BC69C}">
      <dgm:prSet/>
      <dgm:spPr/>
      <dgm:t>
        <a:bodyPr/>
        <a:lstStyle/>
        <a:p>
          <a:endParaRPr lang="ru-RU"/>
        </a:p>
      </dgm:t>
    </dgm:pt>
    <dgm:pt modelId="{3F65343E-1EB6-494A-B9F7-5A82ED109380}" type="sibTrans" cxnId="{BA216065-0864-4BC7-9192-46F3090BC69C}">
      <dgm:prSet/>
      <dgm:spPr/>
      <dgm:t>
        <a:bodyPr/>
        <a:lstStyle/>
        <a:p>
          <a:endParaRPr lang="ru-RU"/>
        </a:p>
      </dgm:t>
    </dgm:pt>
    <dgm:pt modelId="{5ED6532F-7003-40E6-A8E3-130B664CB1C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Внимание гражданам, имеющим особые заслуги</a:t>
          </a:r>
          <a:endParaRPr lang="ru-RU" sz="1800" b="1" dirty="0"/>
        </a:p>
      </dgm:t>
    </dgm:pt>
    <dgm:pt modelId="{75C8B22A-CA32-4AB3-AA2F-C8705D0C8D29}" type="sibTrans" cxnId="{47B10C93-DF7C-4769-B8E4-8ED671BDADBD}">
      <dgm:prSet/>
      <dgm:spPr/>
      <dgm:t>
        <a:bodyPr/>
        <a:lstStyle/>
        <a:p>
          <a:endParaRPr lang="ru-RU"/>
        </a:p>
      </dgm:t>
    </dgm:pt>
    <dgm:pt modelId="{FEDC7515-526E-4AF3-8943-F36FB398B8BB}" type="parTrans" cxnId="{47B10C93-DF7C-4769-B8E4-8ED671BDADBD}">
      <dgm:prSet/>
      <dgm:spPr/>
      <dgm:t>
        <a:bodyPr/>
        <a:lstStyle/>
        <a:p>
          <a:endParaRPr lang="ru-RU"/>
        </a:p>
      </dgm:t>
    </dgm:pt>
    <dgm:pt modelId="{8FC1E137-57BE-498E-A42B-1FD5AD56ADF4}" type="pres">
      <dgm:prSet presAssocID="{8A55D35C-6697-4BD4-A1BA-451740A41987}" presName="Name0" presStyleCnt="0">
        <dgm:presLayoutVars>
          <dgm:dir/>
          <dgm:resizeHandles val="exact"/>
        </dgm:presLayoutVars>
      </dgm:prSet>
      <dgm:spPr/>
    </dgm:pt>
    <dgm:pt modelId="{AD53474A-9C1A-40D4-AFEF-47651AA0383D}" type="pres">
      <dgm:prSet presAssocID="{8A55D35C-6697-4BD4-A1BA-451740A41987}" presName="fgShape" presStyleLbl="fgShp" presStyleIdx="0" presStyleCnt="1" custFlipHor="0" custScaleX="1074" custLinFactNeighborX="48648" custLinFactNeighborY="8152"/>
      <dgm:spPr>
        <a:noFill/>
      </dgm:spPr>
    </dgm:pt>
    <dgm:pt modelId="{D54EC11A-5021-4666-A72C-3F621553567A}" type="pres">
      <dgm:prSet presAssocID="{8A55D35C-6697-4BD4-A1BA-451740A41987}" presName="linComp" presStyleCnt="0"/>
      <dgm:spPr/>
    </dgm:pt>
    <dgm:pt modelId="{A99AA930-E8B4-4D60-A2FD-594AFAD15040}" type="pres">
      <dgm:prSet presAssocID="{0CD4D92A-08C5-435A-9369-F7A52F36B8E0}" presName="compNode" presStyleCnt="0"/>
      <dgm:spPr/>
    </dgm:pt>
    <dgm:pt modelId="{00D2D51D-E018-4D45-959E-D5FFCE374847}" type="pres">
      <dgm:prSet presAssocID="{0CD4D92A-08C5-435A-9369-F7A52F36B8E0}" presName="bkgdShape" presStyleLbl="node1" presStyleIdx="0" presStyleCnt="4" custScaleX="132835" custLinFactNeighborX="-397" custLinFactNeighborY="1100"/>
      <dgm:spPr/>
      <dgm:t>
        <a:bodyPr/>
        <a:lstStyle/>
        <a:p>
          <a:endParaRPr lang="ru-RU"/>
        </a:p>
      </dgm:t>
    </dgm:pt>
    <dgm:pt modelId="{A408B64B-9DD6-4B4C-8064-EEA7A4B904CF}" type="pres">
      <dgm:prSet presAssocID="{0CD4D92A-08C5-435A-9369-F7A52F36B8E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FAEBF-E240-427F-8CBD-8A89651ED5BA}" type="pres">
      <dgm:prSet presAssocID="{0CD4D92A-08C5-435A-9369-F7A52F36B8E0}" presName="invisiNode" presStyleLbl="node1" presStyleIdx="0" presStyleCnt="4"/>
      <dgm:spPr/>
    </dgm:pt>
    <dgm:pt modelId="{D30F15C6-AF74-4AF6-9EDB-8E658E7F6263}" type="pres">
      <dgm:prSet presAssocID="{0CD4D92A-08C5-435A-9369-F7A52F36B8E0}" presName="imagNode" presStyleLbl="fgImgPlace1" presStyleIdx="0" presStyleCnt="4" custScaleX="163090" custLinFactNeighborY="-77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404C6B-6E27-45E5-A701-76FA47D92E31}" type="pres">
      <dgm:prSet presAssocID="{B7FB0B73-8B37-4EBA-8FF0-93DEA1BC6A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D20713-E04F-4FBD-90C5-E75C96E7E411}" type="pres">
      <dgm:prSet presAssocID="{B9D68450-9415-4AC0-B91B-4CD7221E56B2}" presName="compNode" presStyleCnt="0"/>
      <dgm:spPr/>
    </dgm:pt>
    <dgm:pt modelId="{AF536861-D801-48B1-9C1E-7C9AD2C40512}" type="pres">
      <dgm:prSet presAssocID="{B9D68450-9415-4AC0-B91B-4CD7221E56B2}" presName="bkgdShape" presStyleLbl="node1" presStyleIdx="1" presStyleCnt="4" custScaleX="144617"/>
      <dgm:spPr/>
      <dgm:t>
        <a:bodyPr/>
        <a:lstStyle/>
        <a:p>
          <a:endParaRPr lang="ru-RU"/>
        </a:p>
      </dgm:t>
    </dgm:pt>
    <dgm:pt modelId="{D2E8E9CB-9FDD-4916-93E1-D36EB6D418A7}" type="pres">
      <dgm:prSet presAssocID="{B9D68450-9415-4AC0-B91B-4CD7221E56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BC85F-6B8C-4C59-8482-553E0D50D940}" type="pres">
      <dgm:prSet presAssocID="{B9D68450-9415-4AC0-B91B-4CD7221E56B2}" presName="invisiNode" presStyleLbl="node1" presStyleIdx="1" presStyleCnt="4"/>
      <dgm:spPr/>
    </dgm:pt>
    <dgm:pt modelId="{6646D44F-51A6-4C68-A011-C43E90546C9D}" type="pres">
      <dgm:prSet presAssocID="{B9D68450-9415-4AC0-B91B-4CD7221E56B2}" presName="imagNode" presStyleLbl="fgImgPlace1" presStyleIdx="1" presStyleCnt="4" custScaleX="152087" custLinFactNeighborY="-84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6335B8-FA47-48C6-954A-C4A0FDF406FF}" type="pres">
      <dgm:prSet presAssocID="{3F65343E-1EB6-494A-B9F7-5A82ED10938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400141-22EE-47F3-A244-6329E7CAFEB8}" type="pres">
      <dgm:prSet presAssocID="{576583D1-A675-4CF8-A6B7-0476753E9F9A}" presName="compNode" presStyleCnt="0"/>
      <dgm:spPr/>
    </dgm:pt>
    <dgm:pt modelId="{45176CCA-146C-4C23-9EAE-A12F69790697}" type="pres">
      <dgm:prSet presAssocID="{576583D1-A675-4CF8-A6B7-0476753E9F9A}" presName="bkgdShape" presStyleLbl="node1" presStyleIdx="2" presStyleCnt="4" custScaleX="146505" custLinFactNeighborX="-729" custLinFactNeighborY="749"/>
      <dgm:spPr/>
      <dgm:t>
        <a:bodyPr/>
        <a:lstStyle/>
        <a:p>
          <a:endParaRPr lang="ru-RU"/>
        </a:p>
      </dgm:t>
    </dgm:pt>
    <dgm:pt modelId="{91B1419B-6C90-4F45-832E-A8B5189DC593}" type="pres">
      <dgm:prSet presAssocID="{576583D1-A675-4CF8-A6B7-0476753E9F9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7787-89C3-4F4A-97CD-AD4637365FB8}" type="pres">
      <dgm:prSet presAssocID="{576583D1-A675-4CF8-A6B7-0476753E9F9A}" presName="invisiNode" presStyleLbl="node1" presStyleIdx="2" presStyleCnt="4"/>
      <dgm:spPr/>
    </dgm:pt>
    <dgm:pt modelId="{4915775D-4B36-49BF-96E3-6C426DDB2468}" type="pres">
      <dgm:prSet presAssocID="{576583D1-A675-4CF8-A6B7-0476753E9F9A}" presName="imagNode" presStyleLbl="fgImgPlace1" presStyleIdx="2" presStyleCnt="4" custScaleX="171704" custScaleY="104204" custLinFactNeighborY="-63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1AD1A1A-AFEB-4D81-AAA0-D80C4D46E3B5}" type="pres">
      <dgm:prSet presAssocID="{6C2DC505-31ED-413C-942B-56B5A8F344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4376E5-A41E-4060-ADC8-CDB8AE29A60F}" type="pres">
      <dgm:prSet presAssocID="{5ED6532F-7003-40E6-A8E3-130B664CB1C6}" presName="compNode" presStyleCnt="0"/>
      <dgm:spPr/>
    </dgm:pt>
    <dgm:pt modelId="{5F7010FE-85AC-4AA1-8CFA-1FF3D8DA735A}" type="pres">
      <dgm:prSet presAssocID="{5ED6532F-7003-40E6-A8E3-130B664CB1C6}" presName="bkgdShape" presStyleLbl="node1" presStyleIdx="3" presStyleCnt="4" custScaleX="151674"/>
      <dgm:spPr/>
      <dgm:t>
        <a:bodyPr/>
        <a:lstStyle/>
        <a:p>
          <a:endParaRPr lang="ru-RU"/>
        </a:p>
      </dgm:t>
    </dgm:pt>
    <dgm:pt modelId="{D439C0B8-D987-4673-B991-E45D1E98B71E}" type="pres">
      <dgm:prSet presAssocID="{5ED6532F-7003-40E6-A8E3-130B664CB1C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C1F81-DF28-4F39-8281-9F2AF4579EE0}" type="pres">
      <dgm:prSet presAssocID="{5ED6532F-7003-40E6-A8E3-130B664CB1C6}" presName="invisiNode" presStyleLbl="node1" presStyleIdx="3" presStyleCnt="4"/>
      <dgm:spPr/>
    </dgm:pt>
    <dgm:pt modelId="{CCF48769-1D94-47C8-B356-C982974FEBFA}" type="pres">
      <dgm:prSet presAssocID="{5ED6532F-7003-40E6-A8E3-130B664CB1C6}" presName="imagNode" presStyleLbl="fgImgPlace1" presStyleIdx="3" presStyleCnt="4" custScaleX="1604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7B10C93-DF7C-4769-B8E4-8ED671BDADBD}" srcId="{8A55D35C-6697-4BD4-A1BA-451740A41987}" destId="{5ED6532F-7003-40E6-A8E3-130B664CB1C6}" srcOrd="3" destOrd="0" parTransId="{FEDC7515-526E-4AF3-8943-F36FB398B8BB}" sibTransId="{75C8B22A-CA32-4AB3-AA2F-C8705D0C8D29}"/>
    <dgm:cxn modelId="{71BF2152-1B29-4A13-8DB0-69B1B781277C}" type="presOf" srcId="{8A55D35C-6697-4BD4-A1BA-451740A41987}" destId="{8FC1E137-57BE-498E-A42B-1FD5AD56ADF4}" srcOrd="0" destOrd="0" presId="urn:microsoft.com/office/officeart/2005/8/layout/hList7#2"/>
    <dgm:cxn modelId="{BB90589C-C192-44FA-8BEB-07069A13A141}" type="presOf" srcId="{0CD4D92A-08C5-435A-9369-F7A52F36B8E0}" destId="{00D2D51D-E018-4D45-959E-D5FFCE374847}" srcOrd="0" destOrd="0" presId="urn:microsoft.com/office/officeart/2005/8/layout/hList7#2"/>
    <dgm:cxn modelId="{638EC13A-F446-47F9-B94B-2BC0E303B57A}" type="presOf" srcId="{5ED6532F-7003-40E6-A8E3-130B664CB1C6}" destId="{D439C0B8-D987-4673-B991-E45D1E98B71E}" srcOrd="1" destOrd="0" presId="urn:microsoft.com/office/officeart/2005/8/layout/hList7#2"/>
    <dgm:cxn modelId="{BA216065-0864-4BC7-9192-46F3090BC69C}" srcId="{8A55D35C-6697-4BD4-A1BA-451740A41987}" destId="{B9D68450-9415-4AC0-B91B-4CD7221E56B2}" srcOrd="1" destOrd="0" parTransId="{E26127C6-A455-482E-8880-39995DFABA63}" sibTransId="{3F65343E-1EB6-494A-B9F7-5A82ED109380}"/>
    <dgm:cxn modelId="{793F77C8-9EE9-4D08-A773-FF53452CE94B}" type="presOf" srcId="{B9D68450-9415-4AC0-B91B-4CD7221E56B2}" destId="{AF536861-D801-48B1-9C1E-7C9AD2C40512}" srcOrd="0" destOrd="0" presId="urn:microsoft.com/office/officeart/2005/8/layout/hList7#2"/>
    <dgm:cxn modelId="{236149BC-5309-4F04-819C-CF8EE324850D}" type="presOf" srcId="{3F65343E-1EB6-494A-B9F7-5A82ED109380}" destId="{1A6335B8-FA47-48C6-954A-C4A0FDF406FF}" srcOrd="0" destOrd="0" presId="urn:microsoft.com/office/officeart/2005/8/layout/hList7#2"/>
    <dgm:cxn modelId="{44D65CED-DC9D-45C6-8EF5-FAC9E7A237C7}" type="presOf" srcId="{576583D1-A675-4CF8-A6B7-0476753E9F9A}" destId="{91B1419B-6C90-4F45-832E-A8B5189DC593}" srcOrd="1" destOrd="0" presId="urn:microsoft.com/office/officeart/2005/8/layout/hList7#2"/>
    <dgm:cxn modelId="{BCF2E4F2-BEA2-480E-A1C1-C0EFAECDEBF5}" type="presOf" srcId="{6C2DC505-31ED-413C-942B-56B5A8F34455}" destId="{B1AD1A1A-AFEB-4D81-AAA0-D80C4D46E3B5}" srcOrd="0" destOrd="0" presId="urn:microsoft.com/office/officeart/2005/8/layout/hList7#2"/>
    <dgm:cxn modelId="{52233960-AD17-4748-8E7E-8ACE2DF2044E}" type="presOf" srcId="{0CD4D92A-08C5-435A-9369-F7A52F36B8E0}" destId="{A408B64B-9DD6-4B4C-8064-EEA7A4B904CF}" srcOrd="1" destOrd="0" presId="urn:microsoft.com/office/officeart/2005/8/layout/hList7#2"/>
    <dgm:cxn modelId="{D2D0F722-C9FD-4791-ACAC-3FB3CB4BD3FE}" srcId="{8A55D35C-6697-4BD4-A1BA-451740A41987}" destId="{576583D1-A675-4CF8-A6B7-0476753E9F9A}" srcOrd="2" destOrd="0" parTransId="{E3A94EE0-B0C2-4006-9028-5082D14D0ADB}" sibTransId="{6C2DC505-31ED-413C-942B-56B5A8F34455}"/>
    <dgm:cxn modelId="{08E719A4-046D-41EB-821A-593574E678A2}" type="presOf" srcId="{B9D68450-9415-4AC0-B91B-4CD7221E56B2}" destId="{D2E8E9CB-9FDD-4916-93E1-D36EB6D418A7}" srcOrd="1" destOrd="0" presId="urn:microsoft.com/office/officeart/2005/8/layout/hList7#2"/>
    <dgm:cxn modelId="{B6DE4913-9BFE-40F7-8307-636890901E2A}" type="presOf" srcId="{5ED6532F-7003-40E6-A8E3-130B664CB1C6}" destId="{5F7010FE-85AC-4AA1-8CFA-1FF3D8DA735A}" srcOrd="0" destOrd="0" presId="urn:microsoft.com/office/officeart/2005/8/layout/hList7#2"/>
    <dgm:cxn modelId="{BE220F77-54BE-4C7C-A20B-D71ECE1C4EE5}" type="presOf" srcId="{576583D1-A675-4CF8-A6B7-0476753E9F9A}" destId="{45176CCA-146C-4C23-9EAE-A12F69790697}" srcOrd="0" destOrd="0" presId="urn:microsoft.com/office/officeart/2005/8/layout/hList7#2"/>
    <dgm:cxn modelId="{4005FEB5-6327-4309-AA54-9E4D02773A09}" srcId="{8A55D35C-6697-4BD4-A1BA-451740A41987}" destId="{0CD4D92A-08C5-435A-9369-F7A52F36B8E0}" srcOrd="0" destOrd="0" parTransId="{01D62EB2-75DB-4F5E-99AE-E7CD36F7FF85}" sibTransId="{B7FB0B73-8B37-4EBA-8FF0-93DEA1BC6A72}"/>
    <dgm:cxn modelId="{BA44125A-0521-42F3-90D7-8B28D1F16486}" type="presOf" srcId="{B7FB0B73-8B37-4EBA-8FF0-93DEA1BC6A72}" destId="{8E404C6B-6E27-45E5-A701-76FA47D92E31}" srcOrd="0" destOrd="0" presId="urn:microsoft.com/office/officeart/2005/8/layout/hList7#2"/>
    <dgm:cxn modelId="{13479460-8DD7-46F2-9EA9-D12BBA887E5C}" type="presParOf" srcId="{8FC1E137-57BE-498E-A42B-1FD5AD56ADF4}" destId="{AD53474A-9C1A-40D4-AFEF-47651AA0383D}" srcOrd="0" destOrd="0" presId="urn:microsoft.com/office/officeart/2005/8/layout/hList7#2"/>
    <dgm:cxn modelId="{D0CE4349-AB38-46FA-9B98-984C9D0F7D09}" type="presParOf" srcId="{8FC1E137-57BE-498E-A42B-1FD5AD56ADF4}" destId="{D54EC11A-5021-4666-A72C-3F621553567A}" srcOrd="1" destOrd="0" presId="urn:microsoft.com/office/officeart/2005/8/layout/hList7#2"/>
    <dgm:cxn modelId="{AB2A9003-306B-4831-BFEE-34B180D38614}" type="presParOf" srcId="{D54EC11A-5021-4666-A72C-3F621553567A}" destId="{A99AA930-E8B4-4D60-A2FD-594AFAD15040}" srcOrd="0" destOrd="0" presId="urn:microsoft.com/office/officeart/2005/8/layout/hList7#2"/>
    <dgm:cxn modelId="{2BB97198-06BA-44BA-8C74-876DE3AD6533}" type="presParOf" srcId="{A99AA930-E8B4-4D60-A2FD-594AFAD15040}" destId="{00D2D51D-E018-4D45-959E-D5FFCE374847}" srcOrd="0" destOrd="0" presId="urn:microsoft.com/office/officeart/2005/8/layout/hList7#2"/>
    <dgm:cxn modelId="{2899154F-D762-44AD-A529-88E9F33007CF}" type="presParOf" srcId="{A99AA930-E8B4-4D60-A2FD-594AFAD15040}" destId="{A408B64B-9DD6-4B4C-8064-EEA7A4B904CF}" srcOrd="1" destOrd="0" presId="urn:microsoft.com/office/officeart/2005/8/layout/hList7#2"/>
    <dgm:cxn modelId="{4F878E72-F641-4E3E-A202-6205CEB12A23}" type="presParOf" srcId="{A99AA930-E8B4-4D60-A2FD-594AFAD15040}" destId="{F73FAEBF-E240-427F-8CBD-8A89651ED5BA}" srcOrd="2" destOrd="0" presId="urn:microsoft.com/office/officeart/2005/8/layout/hList7#2"/>
    <dgm:cxn modelId="{7D704DB4-3D5C-490A-A691-01769EDB7976}" type="presParOf" srcId="{A99AA930-E8B4-4D60-A2FD-594AFAD15040}" destId="{D30F15C6-AF74-4AF6-9EDB-8E658E7F6263}" srcOrd="3" destOrd="0" presId="urn:microsoft.com/office/officeart/2005/8/layout/hList7#2"/>
    <dgm:cxn modelId="{4E23EE53-3409-435D-AA50-36BA44D28E1B}" type="presParOf" srcId="{D54EC11A-5021-4666-A72C-3F621553567A}" destId="{8E404C6B-6E27-45E5-A701-76FA47D92E31}" srcOrd="1" destOrd="0" presId="urn:microsoft.com/office/officeart/2005/8/layout/hList7#2"/>
    <dgm:cxn modelId="{EF9B553C-2442-452C-AB9A-AB1AD141D624}" type="presParOf" srcId="{D54EC11A-5021-4666-A72C-3F621553567A}" destId="{EED20713-E04F-4FBD-90C5-E75C96E7E411}" srcOrd="2" destOrd="0" presId="urn:microsoft.com/office/officeart/2005/8/layout/hList7#2"/>
    <dgm:cxn modelId="{4664166D-E8D5-4A4B-B895-DF3C5234AC30}" type="presParOf" srcId="{EED20713-E04F-4FBD-90C5-E75C96E7E411}" destId="{AF536861-D801-48B1-9C1E-7C9AD2C40512}" srcOrd="0" destOrd="0" presId="urn:microsoft.com/office/officeart/2005/8/layout/hList7#2"/>
    <dgm:cxn modelId="{F600E7D5-A3AC-4801-A957-FDEE7A5C16F5}" type="presParOf" srcId="{EED20713-E04F-4FBD-90C5-E75C96E7E411}" destId="{D2E8E9CB-9FDD-4916-93E1-D36EB6D418A7}" srcOrd="1" destOrd="0" presId="urn:microsoft.com/office/officeart/2005/8/layout/hList7#2"/>
    <dgm:cxn modelId="{5DC6908C-97D1-4351-853F-0A5B5617DE67}" type="presParOf" srcId="{EED20713-E04F-4FBD-90C5-E75C96E7E411}" destId="{CFABC85F-6B8C-4C59-8482-553E0D50D940}" srcOrd="2" destOrd="0" presId="urn:microsoft.com/office/officeart/2005/8/layout/hList7#2"/>
    <dgm:cxn modelId="{5236C7E1-84EA-44B8-9697-79B91BCFB763}" type="presParOf" srcId="{EED20713-E04F-4FBD-90C5-E75C96E7E411}" destId="{6646D44F-51A6-4C68-A011-C43E90546C9D}" srcOrd="3" destOrd="0" presId="urn:microsoft.com/office/officeart/2005/8/layout/hList7#2"/>
    <dgm:cxn modelId="{56CBC260-DCDE-4471-B008-50C23F5DCE68}" type="presParOf" srcId="{D54EC11A-5021-4666-A72C-3F621553567A}" destId="{1A6335B8-FA47-48C6-954A-C4A0FDF406FF}" srcOrd="3" destOrd="0" presId="urn:microsoft.com/office/officeart/2005/8/layout/hList7#2"/>
    <dgm:cxn modelId="{7D10D496-DD93-46E2-95AD-EEEEEFE74FF0}" type="presParOf" srcId="{D54EC11A-5021-4666-A72C-3F621553567A}" destId="{1C400141-22EE-47F3-A244-6329E7CAFEB8}" srcOrd="4" destOrd="0" presId="urn:microsoft.com/office/officeart/2005/8/layout/hList7#2"/>
    <dgm:cxn modelId="{2B63D075-B733-498E-A96F-7A60F9892961}" type="presParOf" srcId="{1C400141-22EE-47F3-A244-6329E7CAFEB8}" destId="{45176CCA-146C-4C23-9EAE-A12F69790697}" srcOrd="0" destOrd="0" presId="urn:microsoft.com/office/officeart/2005/8/layout/hList7#2"/>
    <dgm:cxn modelId="{D08CB8AD-92C2-4DD4-9672-4B8E78FE04AD}" type="presParOf" srcId="{1C400141-22EE-47F3-A244-6329E7CAFEB8}" destId="{91B1419B-6C90-4F45-832E-A8B5189DC593}" srcOrd="1" destOrd="0" presId="urn:microsoft.com/office/officeart/2005/8/layout/hList7#2"/>
    <dgm:cxn modelId="{6557D760-1B9E-4CBA-BB49-18BEB958C5A2}" type="presParOf" srcId="{1C400141-22EE-47F3-A244-6329E7CAFEB8}" destId="{FD657787-89C3-4F4A-97CD-AD4637365FB8}" srcOrd="2" destOrd="0" presId="urn:microsoft.com/office/officeart/2005/8/layout/hList7#2"/>
    <dgm:cxn modelId="{C2A04D77-FB73-4369-86A7-26D6592AE697}" type="presParOf" srcId="{1C400141-22EE-47F3-A244-6329E7CAFEB8}" destId="{4915775D-4B36-49BF-96E3-6C426DDB2468}" srcOrd="3" destOrd="0" presId="urn:microsoft.com/office/officeart/2005/8/layout/hList7#2"/>
    <dgm:cxn modelId="{65F7FCFD-9684-4105-935E-974650DBF0F6}" type="presParOf" srcId="{D54EC11A-5021-4666-A72C-3F621553567A}" destId="{B1AD1A1A-AFEB-4D81-AAA0-D80C4D46E3B5}" srcOrd="5" destOrd="0" presId="urn:microsoft.com/office/officeart/2005/8/layout/hList7#2"/>
    <dgm:cxn modelId="{EC8BD546-3AB2-48AC-858D-BD7BBBD7D0E2}" type="presParOf" srcId="{D54EC11A-5021-4666-A72C-3F621553567A}" destId="{E14376E5-A41E-4060-ADC8-CDB8AE29A60F}" srcOrd="6" destOrd="0" presId="urn:microsoft.com/office/officeart/2005/8/layout/hList7#2"/>
    <dgm:cxn modelId="{5D53DDA9-CAF2-4153-B6C5-70B6E6D28ABF}" type="presParOf" srcId="{E14376E5-A41E-4060-ADC8-CDB8AE29A60F}" destId="{5F7010FE-85AC-4AA1-8CFA-1FF3D8DA735A}" srcOrd="0" destOrd="0" presId="urn:microsoft.com/office/officeart/2005/8/layout/hList7#2"/>
    <dgm:cxn modelId="{2BD403F2-A256-4CAA-9743-F66FB93475FB}" type="presParOf" srcId="{E14376E5-A41E-4060-ADC8-CDB8AE29A60F}" destId="{D439C0B8-D987-4673-B991-E45D1E98B71E}" srcOrd="1" destOrd="0" presId="urn:microsoft.com/office/officeart/2005/8/layout/hList7#2"/>
    <dgm:cxn modelId="{A0524564-96E5-4053-AB56-8D012AB75AB3}" type="presParOf" srcId="{E14376E5-A41E-4060-ADC8-CDB8AE29A60F}" destId="{F91C1F81-DF28-4F39-8281-9F2AF4579EE0}" srcOrd="2" destOrd="0" presId="urn:microsoft.com/office/officeart/2005/8/layout/hList7#2"/>
    <dgm:cxn modelId="{099E2D44-0F88-4CDF-A12A-D2CB4AD0463E}" type="presParOf" srcId="{E14376E5-A41E-4060-ADC8-CDB8AE29A60F}" destId="{CCF48769-1D94-47C8-B356-C982974FEBF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343173-566D-48DE-939F-3ADAC4F14A4A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1E19E-6BAB-4287-B388-791CB000E711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Социальные гарантии спортсменов</a:t>
          </a:r>
          <a:endParaRPr lang="ru-RU" sz="1800" b="1" dirty="0"/>
        </a:p>
      </dgm:t>
    </dgm:pt>
    <dgm:pt modelId="{F7C3BC1E-F698-44A8-A723-03BE880822D3}" type="parTrans" cxnId="{86EDC3F1-1417-4D1D-9AD5-666E0FE9E8B8}">
      <dgm:prSet/>
      <dgm:spPr/>
      <dgm:t>
        <a:bodyPr/>
        <a:lstStyle/>
        <a:p>
          <a:endParaRPr lang="ru-RU"/>
        </a:p>
      </dgm:t>
    </dgm:pt>
    <dgm:pt modelId="{988F2C67-4996-48D9-BBE2-0F8508845CC1}" type="sibTrans" cxnId="{86EDC3F1-1417-4D1D-9AD5-666E0FE9E8B8}">
      <dgm:prSet/>
      <dgm:spPr/>
      <dgm:t>
        <a:bodyPr/>
        <a:lstStyle/>
        <a:p>
          <a:endParaRPr lang="ru-RU"/>
        </a:p>
      </dgm:t>
    </dgm:pt>
    <dgm:pt modelId="{CBBC1B94-6DB2-468F-87D3-C5939574BCA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700" b="1" dirty="0" smtClean="0"/>
            <a:t>Сохранение социальной защищенности граждан</a:t>
          </a:r>
          <a:endParaRPr lang="ru-RU" sz="1700" b="1" dirty="0"/>
        </a:p>
      </dgm:t>
    </dgm:pt>
    <dgm:pt modelId="{63D754C2-E454-45AE-984F-3B3B764D0B35}" type="parTrans" cxnId="{D896ABCD-2B27-49D4-A81F-6F648A152F05}">
      <dgm:prSet/>
      <dgm:spPr/>
      <dgm:t>
        <a:bodyPr/>
        <a:lstStyle/>
        <a:p>
          <a:endParaRPr lang="ru-RU"/>
        </a:p>
      </dgm:t>
    </dgm:pt>
    <dgm:pt modelId="{74F9255E-6367-453A-8F48-E988C731D2FC}" type="sibTrans" cxnId="{D896ABCD-2B27-49D4-A81F-6F648A152F05}">
      <dgm:prSet/>
      <dgm:spPr/>
      <dgm:t>
        <a:bodyPr/>
        <a:lstStyle/>
        <a:p>
          <a:endParaRPr lang="ru-RU"/>
        </a:p>
      </dgm:t>
    </dgm:pt>
    <dgm:pt modelId="{B02D58B7-6DC4-475D-BFBF-3396BCF59E3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700" b="1" dirty="0" smtClean="0"/>
            <a:t>Вовлечение в общественную жизнь</a:t>
          </a:r>
          <a:endParaRPr lang="ru-RU" sz="1700" b="1" dirty="0"/>
        </a:p>
      </dgm:t>
    </dgm:pt>
    <dgm:pt modelId="{35DB3F05-2A79-4DCB-B871-524E6AF17F7E}" type="sibTrans" cxnId="{122F8553-12C2-4190-9C72-EAF894C0ED14}">
      <dgm:prSet/>
      <dgm:spPr/>
      <dgm:t>
        <a:bodyPr/>
        <a:lstStyle/>
        <a:p>
          <a:endParaRPr lang="ru-RU"/>
        </a:p>
      </dgm:t>
    </dgm:pt>
    <dgm:pt modelId="{21EC5F05-1253-4414-8FBD-CD992A5867CB}" type="parTrans" cxnId="{122F8553-12C2-4190-9C72-EAF894C0ED14}">
      <dgm:prSet/>
      <dgm:spPr/>
      <dgm:t>
        <a:bodyPr/>
        <a:lstStyle/>
        <a:p>
          <a:endParaRPr lang="ru-RU"/>
        </a:p>
      </dgm:t>
    </dgm:pt>
    <dgm:pt modelId="{52204B62-BF19-4177-BCF4-984AA6A2C5DC}" type="pres">
      <dgm:prSet presAssocID="{7E343173-566D-48DE-939F-3ADAC4F14A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FCE6C-48A8-4863-A6A4-F56141D3CE1E}" type="pres">
      <dgm:prSet presAssocID="{7E343173-566D-48DE-939F-3ADAC4F14A4A}" presName="fgShape" presStyleLbl="fgShp" presStyleIdx="0" presStyleCnt="1" custFlipHor="1" custScaleX="573" custLinFactNeighborX="56745" custLinFactNeighborY="33333"/>
      <dgm:spPr>
        <a:noFill/>
      </dgm:spPr>
    </dgm:pt>
    <dgm:pt modelId="{1E96916F-BFAC-4B3C-BB2F-37B377E2A412}" type="pres">
      <dgm:prSet presAssocID="{7E343173-566D-48DE-939F-3ADAC4F14A4A}" presName="linComp" presStyleCnt="0"/>
      <dgm:spPr/>
    </dgm:pt>
    <dgm:pt modelId="{650973AC-0480-4411-89E5-FF0E49F4ABD1}" type="pres">
      <dgm:prSet presAssocID="{CBBC1B94-6DB2-468F-87D3-C5939574BCA5}" presName="compNode" presStyleCnt="0"/>
      <dgm:spPr/>
    </dgm:pt>
    <dgm:pt modelId="{8C5C45C7-B168-4656-B447-ED76FB338FD4}" type="pres">
      <dgm:prSet presAssocID="{CBBC1B94-6DB2-468F-87D3-C5939574BCA5}" presName="bkgdShape" presStyleLbl="node1" presStyleIdx="0" presStyleCnt="3"/>
      <dgm:spPr/>
      <dgm:t>
        <a:bodyPr/>
        <a:lstStyle/>
        <a:p>
          <a:endParaRPr lang="ru-RU"/>
        </a:p>
      </dgm:t>
    </dgm:pt>
    <dgm:pt modelId="{318E09CA-2E42-426E-8BB2-59153C49AD10}" type="pres">
      <dgm:prSet presAssocID="{CBBC1B94-6DB2-468F-87D3-C5939574BCA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16C92-4972-4338-8757-1DC01EB518AA}" type="pres">
      <dgm:prSet presAssocID="{CBBC1B94-6DB2-468F-87D3-C5939574BCA5}" presName="invisiNode" presStyleLbl="node1" presStyleIdx="0" presStyleCnt="3"/>
      <dgm:spPr/>
    </dgm:pt>
    <dgm:pt modelId="{8BDAC358-0C91-4FFF-9AB6-9FA75A06FC1F}" type="pres">
      <dgm:prSet presAssocID="{CBBC1B94-6DB2-468F-87D3-C5939574BCA5}" presName="imagNode" presStyleLbl="fgImgPlace1" presStyleIdx="0" presStyleCnt="3" custScaleX="154924" custScaleY="90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D7FE92-EA78-4B62-AC52-6977D3781673}" type="pres">
      <dgm:prSet presAssocID="{74F9255E-6367-453A-8F48-E988C731D2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7BD15AD-2344-48BA-9D00-A93CB20D4483}" type="pres">
      <dgm:prSet presAssocID="{B02D58B7-6DC4-475D-BFBF-3396BCF59E37}" presName="compNode" presStyleCnt="0"/>
      <dgm:spPr/>
    </dgm:pt>
    <dgm:pt modelId="{69C62383-0594-433C-B44B-F0E14DE45274}" type="pres">
      <dgm:prSet presAssocID="{B02D58B7-6DC4-475D-BFBF-3396BCF59E37}" presName="bkgdShape" presStyleLbl="node1" presStyleIdx="1" presStyleCnt="3"/>
      <dgm:spPr/>
      <dgm:t>
        <a:bodyPr/>
        <a:lstStyle/>
        <a:p>
          <a:endParaRPr lang="ru-RU"/>
        </a:p>
      </dgm:t>
    </dgm:pt>
    <dgm:pt modelId="{BBC374F6-22C4-49A7-BDD9-89187F63818A}" type="pres">
      <dgm:prSet presAssocID="{B02D58B7-6DC4-475D-BFBF-3396BCF59E3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7BC4F-EC33-4828-9C82-296536AEF83F}" type="pres">
      <dgm:prSet presAssocID="{B02D58B7-6DC4-475D-BFBF-3396BCF59E37}" presName="invisiNode" presStyleLbl="node1" presStyleIdx="1" presStyleCnt="3"/>
      <dgm:spPr/>
    </dgm:pt>
    <dgm:pt modelId="{74D1E121-E6C3-4F18-BED2-FF7E45CA1007}" type="pres">
      <dgm:prSet presAssocID="{B02D58B7-6DC4-475D-BFBF-3396BCF59E37}" presName="imagNode" presStyleLbl="fgImgPlace1" presStyleIdx="1" presStyleCnt="3" custScaleX="147025" custScaleY="93779" custLinFactNeighborX="2266" custLinFactNeighborY="96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252692-38B8-49B5-AF4F-E306731A6578}" type="pres">
      <dgm:prSet presAssocID="{35DB3F05-2A79-4DCB-B871-524E6AF17F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0A15D5-27BE-422E-B01D-4580A5027E19}" type="pres">
      <dgm:prSet presAssocID="{6D01E19E-6BAB-4287-B388-791CB000E711}" presName="compNode" presStyleCnt="0"/>
      <dgm:spPr/>
    </dgm:pt>
    <dgm:pt modelId="{97DD9F59-71B9-4DA3-885B-B74112CB1D8D}" type="pres">
      <dgm:prSet presAssocID="{6D01E19E-6BAB-4287-B388-791CB000E711}" presName="bkgdShape" presStyleLbl="node1" presStyleIdx="2" presStyleCnt="3"/>
      <dgm:spPr/>
      <dgm:t>
        <a:bodyPr/>
        <a:lstStyle/>
        <a:p>
          <a:endParaRPr lang="ru-RU"/>
        </a:p>
      </dgm:t>
    </dgm:pt>
    <dgm:pt modelId="{FD15DAD8-BBCE-47F6-8AB2-EDA19EDEB35B}" type="pres">
      <dgm:prSet presAssocID="{6D01E19E-6BAB-4287-B388-791CB000E71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28FD6-C6E6-4BDB-91B0-00C3A316F9D6}" type="pres">
      <dgm:prSet presAssocID="{6D01E19E-6BAB-4287-B388-791CB000E711}" presName="invisiNode" presStyleLbl="node1" presStyleIdx="2" presStyleCnt="3"/>
      <dgm:spPr/>
    </dgm:pt>
    <dgm:pt modelId="{D114FAB5-1A58-461C-83EA-5CC54628FC88}" type="pres">
      <dgm:prSet presAssocID="{6D01E19E-6BAB-4287-B388-791CB000E711}" presName="imagNode" presStyleLbl="fgImgPlace1" presStyleIdx="2" presStyleCnt="3" custScaleX="152810" custLinFactNeighborX="-1602" custLinFactNeighborY="50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96ABCD-2B27-49D4-A81F-6F648A152F05}" srcId="{7E343173-566D-48DE-939F-3ADAC4F14A4A}" destId="{CBBC1B94-6DB2-468F-87D3-C5939574BCA5}" srcOrd="0" destOrd="0" parTransId="{63D754C2-E454-45AE-984F-3B3B764D0B35}" sibTransId="{74F9255E-6367-453A-8F48-E988C731D2FC}"/>
    <dgm:cxn modelId="{3C171954-FA8E-4512-9D00-ED63C18A33E4}" type="presOf" srcId="{6D01E19E-6BAB-4287-B388-791CB000E711}" destId="{97DD9F59-71B9-4DA3-885B-B74112CB1D8D}" srcOrd="0" destOrd="0" presId="urn:microsoft.com/office/officeart/2005/8/layout/hList7#2"/>
    <dgm:cxn modelId="{122F8553-12C2-4190-9C72-EAF894C0ED14}" srcId="{7E343173-566D-48DE-939F-3ADAC4F14A4A}" destId="{B02D58B7-6DC4-475D-BFBF-3396BCF59E37}" srcOrd="1" destOrd="0" parTransId="{21EC5F05-1253-4414-8FBD-CD992A5867CB}" sibTransId="{35DB3F05-2A79-4DCB-B871-524E6AF17F7E}"/>
    <dgm:cxn modelId="{EC5597DF-49F1-4567-958C-18C48595AA72}" type="presOf" srcId="{B02D58B7-6DC4-475D-BFBF-3396BCF59E37}" destId="{69C62383-0594-433C-B44B-F0E14DE45274}" srcOrd="0" destOrd="0" presId="urn:microsoft.com/office/officeart/2005/8/layout/hList7#2"/>
    <dgm:cxn modelId="{1DF37420-62BE-4CC8-9CD8-E583D50B07CC}" type="presOf" srcId="{74F9255E-6367-453A-8F48-E988C731D2FC}" destId="{74D7FE92-EA78-4B62-AC52-6977D3781673}" srcOrd="0" destOrd="0" presId="urn:microsoft.com/office/officeart/2005/8/layout/hList7#2"/>
    <dgm:cxn modelId="{1209378D-8CCD-456A-81B8-255F524EEF0D}" type="presOf" srcId="{B02D58B7-6DC4-475D-BFBF-3396BCF59E37}" destId="{BBC374F6-22C4-49A7-BDD9-89187F63818A}" srcOrd="1" destOrd="0" presId="urn:microsoft.com/office/officeart/2005/8/layout/hList7#2"/>
    <dgm:cxn modelId="{8AEBE9A3-0098-4E68-8A58-2A07B20580DF}" type="presOf" srcId="{CBBC1B94-6DB2-468F-87D3-C5939574BCA5}" destId="{8C5C45C7-B168-4656-B447-ED76FB338FD4}" srcOrd="0" destOrd="0" presId="urn:microsoft.com/office/officeart/2005/8/layout/hList7#2"/>
    <dgm:cxn modelId="{86EDC3F1-1417-4D1D-9AD5-666E0FE9E8B8}" srcId="{7E343173-566D-48DE-939F-3ADAC4F14A4A}" destId="{6D01E19E-6BAB-4287-B388-791CB000E711}" srcOrd="2" destOrd="0" parTransId="{F7C3BC1E-F698-44A8-A723-03BE880822D3}" sibTransId="{988F2C67-4996-48D9-BBE2-0F8508845CC1}"/>
    <dgm:cxn modelId="{B8394CDE-F913-4BE3-87BD-0D6225DCDD4B}" type="presOf" srcId="{7E343173-566D-48DE-939F-3ADAC4F14A4A}" destId="{52204B62-BF19-4177-BCF4-984AA6A2C5DC}" srcOrd="0" destOrd="0" presId="urn:microsoft.com/office/officeart/2005/8/layout/hList7#2"/>
    <dgm:cxn modelId="{4174D3AA-D8E7-40BC-93FC-CC99F86DF582}" type="presOf" srcId="{6D01E19E-6BAB-4287-B388-791CB000E711}" destId="{FD15DAD8-BBCE-47F6-8AB2-EDA19EDEB35B}" srcOrd="1" destOrd="0" presId="urn:microsoft.com/office/officeart/2005/8/layout/hList7#2"/>
    <dgm:cxn modelId="{0394E3E5-25D9-469B-8E6F-5D56878E4555}" type="presOf" srcId="{35DB3F05-2A79-4DCB-B871-524E6AF17F7E}" destId="{E0252692-38B8-49B5-AF4F-E306731A6578}" srcOrd="0" destOrd="0" presId="urn:microsoft.com/office/officeart/2005/8/layout/hList7#2"/>
    <dgm:cxn modelId="{CA663B80-E21D-4A3B-942E-16687EFF8C05}" type="presOf" srcId="{CBBC1B94-6DB2-468F-87D3-C5939574BCA5}" destId="{318E09CA-2E42-426E-8BB2-59153C49AD10}" srcOrd="1" destOrd="0" presId="urn:microsoft.com/office/officeart/2005/8/layout/hList7#2"/>
    <dgm:cxn modelId="{029F5ECC-EF11-492E-818A-73B2487127D2}" type="presParOf" srcId="{52204B62-BF19-4177-BCF4-984AA6A2C5DC}" destId="{F5EFCE6C-48A8-4863-A6A4-F56141D3CE1E}" srcOrd="0" destOrd="0" presId="urn:microsoft.com/office/officeart/2005/8/layout/hList7#2"/>
    <dgm:cxn modelId="{E556BC25-EBE9-479D-9E9B-EB5E4276EE62}" type="presParOf" srcId="{52204B62-BF19-4177-BCF4-984AA6A2C5DC}" destId="{1E96916F-BFAC-4B3C-BB2F-37B377E2A412}" srcOrd="1" destOrd="0" presId="urn:microsoft.com/office/officeart/2005/8/layout/hList7#2"/>
    <dgm:cxn modelId="{4C073A1B-8F68-4BD8-B4D4-BD0B08B879B1}" type="presParOf" srcId="{1E96916F-BFAC-4B3C-BB2F-37B377E2A412}" destId="{650973AC-0480-4411-89E5-FF0E49F4ABD1}" srcOrd="0" destOrd="0" presId="urn:microsoft.com/office/officeart/2005/8/layout/hList7#2"/>
    <dgm:cxn modelId="{A883ED72-EF48-42FA-AB21-25378512FFE8}" type="presParOf" srcId="{650973AC-0480-4411-89E5-FF0E49F4ABD1}" destId="{8C5C45C7-B168-4656-B447-ED76FB338FD4}" srcOrd="0" destOrd="0" presId="urn:microsoft.com/office/officeart/2005/8/layout/hList7#2"/>
    <dgm:cxn modelId="{7849E6B2-8170-4A56-89BF-3DF555AE75C3}" type="presParOf" srcId="{650973AC-0480-4411-89E5-FF0E49F4ABD1}" destId="{318E09CA-2E42-426E-8BB2-59153C49AD10}" srcOrd="1" destOrd="0" presId="urn:microsoft.com/office/officeart/2005/8/layout/hList7#2"/>
    <dgm:cxn modelId="{52861C02-C354-415F-AA35-AFDD95EA4090}" type="presParOf" srcId="{650973AC-0480-4411-89E5-FF0E49F4ABD1}" destId="{DBA16C92-4972-4338-8757-1DC01EB518AA}" srcOrd="2" destOrd="0" presId="urn:microsoft.com/office/officeart/2005/8/layout/hList7#2"/>
    <dgm:cxn modelId="{555AF58B-6FCB-436F-A0FE-AED3BF923339}" type="presParOf" srcId="{650973AC-0480-4411-89E5-FF0E49F4ABD1}" destId="{8BDAC358-0C91-4FFF-9AB6-9FA75A06FC1F}" srcOrd="3" destOrd="0" presId="urn:microsoft.com/office/officeart/2005/8/layout/hList7#2"/>
    <dgm:cxn modelId="{C9F5BC55-1DA3-4E1D-98C4-854B9EE7D606}" type="presParOf" srcId="{1E96916F-BFAC-4B3C-BB2F-37B377E2A412}" destId="{74D7FE92-EA78-4B62-AC52-6977D3781673}" srcOrd="1" destOrd="0" presId="urn:microsoft.com/office/officeart/2005/8/layout/hList7#2"/>
    <dgm:cxn modelId="{84EED511-B3F8-4471-AAD5-57C676DCC4A0}" type="presParOf" srcId="{1E96916F-BFAC-4B3C-BB2F-37B377E2A412}" destId="{27BD15AD-2344-48BA-9D00-A93CB20D4483}" srcOrd="2" destOrd="0" presId="urn:microsoft.com/office/officeart/2005/8/layout/hList7#2"/>
    <dgm:cxn modelId="{487C5314-0DA0-406E-BCF7-F75E2B42CCCC}" type="presParOf" srcId="{27BD15AD-2344-48BA-9D00-A93CB20D4483}" destId="{69C62383-0594-433C-B44B-F0E14DE45274}" srcOrd="0" destOrd="0" presId="urn:microsoft.com/office/officeart/2005/8/layout/hList7#2"/>
    <dgm:cxn modelId="{B74700DB-A6D2-4E9E-A960-AF43B6A8BBCC}" type="presParOf" srcId="{27BD15AD-2344-48BA-9D00-A93CB20D4483}" destId="{BBC374F6-22C4-49A7-BDD9-89187F63818A}" srcOrd="1" destOrd="0" presId="urn:microsoft.com/office/officeart/2005/8/layout/hList7#2"/>
    <dgm:cxn modelId="{9792414E-B655-413B-98DE-0B8B1148F529}" type="presParOf" srcId="{27BD15AD-2344-48BA-9D00-A93CB20D4483}" destId="{4017BC4F-EC33-4828-9C82-296536AEF83F}" srcOrd="2" destOrd="0" presId="urn:microsoft.com/office/officeart/2005/8/layout/hList7#2"/>
    <dgm:cxn modelId="{BABA65AE-3C5A-460B-94F6-E807953EAE7A}" type="presParOf" srcId="{27BD15AD-2344-48BA-9D00-A93CB20D4483}" destId="{74D1E121-E6C3-4F18-BED2-FF7E45CA1007}" srcOrd="3" destOrd="0" presId="urn:microsoft.com/office/officeart/2005/8/layout/hList7#2"/>
    <dgm:cxn modelId="{34657EB3-9C5E-4DB4-B2A7-D49B3A915D6D}" type="presParOf" srcId="{1E96916F-BFAC-4B3C-BB2F-37B377E2A412}" destId="{E0252692-38B8-49B5-AF4F-E306731A6578}" srcOrd="3" destOrd="0" presId="urn:microsoft.com/office/officeart/2005/8/layout/hList7#2"/>
    <dgm:cxn modelId="{07B89EB2-2C9F-43E3-8E07-9F75C0D3605A}" type="presParOf" srcId="{1E96916F-BFAC-4B3C-BB2F-37B377E2A412}" destId="{640A15D5-27BE-422E-B01D-4580A5027E19}" srcOrd="4" destOrd="0" presId="urn:microsoft.com/office/officeart/2005/8/layout/hList7#2"/>
    <dgm:cxn modelId="{D05729DE-094C-4BD9-9624-3E996F59F655}" type="presParOf" srcId="{640A15D5-27BE-422E-B01D-4580A5027E19}" destId="{97DD9F59-71B9-4DA3-885B-B74112CB1D8D}" srcOrd="0" destOrd="0" presId="urn:microsoft.com/office/officeart/2005/8/layout/hList7#2"/>
    <dgm:cxn modelId="{A39ADFF6-5F68-45D9-910E-05B36358AD39}" type="presParOf" srcId="{640A15D5-27BE-422E-B01D-4580A5027E19}" destId="{FD15DAD8-BBCE-47F6-8AB2-EDA19EDEB35B}" srcOrd="1" destOrd="0" presId="urn:microsoft.com/office/officeart/2005/8/layout/hList7#2"/>
    <dgm:cxn modelId="{1089C7B4-FA0C-4212-9EA1-FE317D95819D}" type="presParOf" srcId="{640A15D5-27BE-422E-B01D-4580A5027E19}" destId="{34828FD6-C6E6-4BDB-91B0-00C3A316F9D6}" srcOrd="2" destOrd="0" presId="urn:microsoft.com/office/officeart/2005/8/layout/hList7#2"/>
    <dgm:cxn modelId="{81FD33C3-EFCB-467B-B021-FFD487EE6D27}" type="presParOf" srcId="{640A15D5-27BE-422E-B01D-4580A5027E19}" destId="{D114FAB5-1A58-461C-83EA-5CC54628FC8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5AA93DE-8561-4AE9-852E-799BF112201A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133F39-CDF2-4EE4-AAD1-7D726D263A4E}">
      <dgm:prSet phldrT="[Текст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u="none" strike="noStrike" dirty="0" smtClean="0"/>
            <a:t>Приобретение молочных смесей на 262 чел.</a:t>
          </a:r>
          <a:endParaRPr lang="ru-RU" sz="2000" dirty="0"/>
        </a:p>
      </dgm:t>
    </dgm:pt>
    <dgm:pt modelId="{DE9DAE5E-7448-4E8A-93C8-FE54DCF6AE45}" type="parTrans" cxnId="{A4815327-15C5-4270-BC49-CCBC0BF35E18}">
      <dgm:prSet/>
      <dgm:spPr/>
      <dgm:t>
        <a:bodyPr/>
        <a:lstStyle/>
        <a:p>
          <a:endParaRPr lang="ru-RU" sz="2000"/>
        </a:p>
      </dgm:t>
    </dgm:pt>
    <dgm:pt modelId="{5CD5EE6D-E89B-47B3-BAA3-31CCDC5B70C5}" type="sibTrans" cxnId="{A4815327-15C5-4270-BC49-CCBC0BF35E18}">
      <dgm:prSet/>
      <dgm:spPr/>
      <dgm:t>
        <a:bodyPr/>
        <a:lstStyle/>
        <a:p>
          <a:endParaRPr lang="ru-RU" sz="2000"/>
        </a:p>
      </dgm:t>
    </dgm:pt>
    <dgm:pt modelId="{E547B6F2-5CC5-43F8-965A-AFC9D172DEB9}">
      <dgm:prSet phldrT="[Текст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u="none" strike="noStrike" dirty="0" smtClean="0"/>
            <a:t>Заключение и сопровождение договоров пожизненной ренты 2 чел.</a:t>
          </a:r>
          <a:endParaRPr lang="ru-RU" sz="2000" dirty="0"/>
        </a:p>
      </dgm:t>
    </dgm:pt>
    <dgm:pt modelId="{DB71D160-2833-4012-B204-9DB71EEB19CE}" type="parTrans" cxnId="{D7DF6C92-1E03-4ABF-BB3B-46B030D44B18}">
      <dgm:prSet/>
      <dgm:spPr/>
      <dgm:t>
        <a:bodyPr/>
        <a:lstStyle/>
        <a:p>
          <a:endParaRPr lang="ru-RU" sz="2000"/>
        </a:p>
      </dgm:t>
    </dgm:pt>
    <dgm:pt modelId="{95F2B525-62E2-466D-A16D-8A838555826E}" type="sibTrans" cxnId="{D7DF6C92-1E03-4ABF-BB3B-46B030D44B18}">
      <dgm:prSet/>
      <dgm:spPr/>
      <dgm:t>
        <a:bodyPr/>
        <a:lstStyle/>
        <a:p>
          <a:endParaRPr lang="ru-RU" sz="2000"/>
        </a:p>
      </dgm:t>
    </dgm:pt>
    <dgm:pt modelId="{98A96D64-4CD4-4A26-BCB7-12329F92385D}">
      <dgm:prSet phldrT="[Текст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Заключение 35 договоров на оказание общественно-значимых услуг</a:t>
          </a:r>
          <a:endParaRPr lang="ru-RU" sz="2000" dirty="0"/>
        </a:p>
      </dgm:t>
    </dgm:pt>
    <dgm:pt modelId="{5CA15A92-09CF-417A-ACDA-7BBD1C9AB5DB}" type="parTrans" cxnId="{C50DE975-177A-4873-BD68-A7336B91AC2B}">
      <dgm:prSet/>
      <dgm:spPr/>
      <dgm:t>
        <a:bodyPr/>
        <a:lstStyle/>
        <a:p>
          <a:endParaRPr lang="ru-RU" sz="2000"/>
        </a:p>
      </dgm:t>
    </dgm:pt>
    <dgm:pt modelId="{0605E3AE-50ED-43F8-B04D-58943001CA19}" type="sibTrans" cxnId="{C50DE975-177A-4873-BD68-A7336B91AC2B}">
      <dgm:prSet/>
      <dgm:spPr/>
      <dgm:t>
        <a:bodyPr/>
        <a:lstStyle/>
        <a:p>
          <a:endParaRPr lang="ru-RU" sz="2000"/>
        </a:p>
      </dgm:t>
    </dgm:pt>
    <dgm:pt modelId="{416ED39C-171E-4D02-BA6A-17ECEA7BA269}">
      <dgm:prSet phldrT="[Текст]" custT="1"/>
      <dgm:spPr/>
      <dgm:t>
        <a:bodyPr/>
        <a:lstStyle/>
        <a:p>
          <a:r>
            <a:rPr lang="ru-RU" sz="2000" u="none" strike="noStrike" dirty="0" smtClean="0"/>
            <a:t>Вручение персональных поздравлений юбилярам </a:t>
          </a:r>
        </a:p>
        <a:p>
          <a:r>
            <a:rPr lang="ru-RU" sz="2000" u="none" strike="noStrike" dirty="0" smtClean="0"/>
            <a:t>406 чел.</a:t>
          </a:r>
          <a:endParaRPr lang="ru-RU" sz="2000" dirty="0"/>
        </a:p>
      </dgm:t>
    </dgm:pt>
    <dgm:pt modelId="{F2903C48-987F-4AA2-AAF7-4E52ED6B93D8}" type="parTrans" cxnId="{6D1FA122-B33A-4330-9B5A-D3979049D626}">
      <dgm:prSet/>
      <dgm:spPr/>
      <dgm:t>
        <a:bodyPr/>
        <a:lstStyle/>
        <a:p>
          <a:endParaRPr lang="ru-RU" sz="2000"/>
        </a:p>
      </dgm:t>
    </dgm:pt>
    <dgm:pt modelId="{EDE76103-93F1-4154-A72C-893441869784}" type="sibTrans" cxnId="{6D1FA122-B33A-4330-9B5A-D3979049D626}">
      <dgm:prSet/>
      <dgm:spPr/>
      <dgm:t>
        <a:bodyPr/>
        <a:lstStyle/>
        <a:p>
          <a:endParaRPr lang="ru-RU" sz="2000"/>
        </a:p>
      </dgm:t>
    </dgm:pt>
    <dgm:pt modelId="{22F948AE-A54F-408B-80D4-2A6CA317C46A}">
      <dgm:prSet phldrT="[Текст]" custT="1"/>
      <dgm:spPr/>
      <dgm:t>
        <a:bodyPr/>
        <a:lstStyle/>
        <a:p>
          <a:r>
            <a:rPr lang="ru-RU" sz="2000" dirty="0" smtClean="0"/>
            <a:t>Организация и проведение мероприятия,</a:t>
          </a:r>
        </a:p>
        <a:p>
          <a:r>
            <a:rPr lang="ru-RU" sz="2000" dirty="0" smtClean="0"/>
            <a:t> посвященного Дню Победы</a:t>
          </a:r>
          <a:endParaRPr lang="ru-RU" sz="2000" dirty="0"/>
        </a:p>
      </dgm:t>
    </dgm:pt>
    <dgm:pt modelId="{6AAED463-74B6-48ED-A2E7-BA05356DFECD}" type="parTrans" cxnId="{7F1ED533-EA5F-4D6F-B42B-504B9A08481E}">
      <dgm:prSet/>
      <dgm:spPr/>
      <dgm:t>
        <a:bodyPr/>
        <a:lstStyle/>
        <a:p>
          <a:endParaRPr lang="ru-RU"/>
        </a:p>
      </dgm:t>
    </dgm:pt>
    <dgm:pt modelId="{0B2CF43C-4207-4828-8BA8-B73FCAEB84EF}" type="sibTrans" cxnId="{7F1ED533-EA5F-4D6F-B42B-504B9A08481E}">
      <dgm:prSet/>
      <dgm:spPr/>
      <dgm:t>
        <a:bodyPr/>
        <a:lstStyle/>
        <a:p>
          <a:endParaRPr lang="ru-RU"/>
        </a:p>
      </dgm:t>
    </dgm:pt>
    <dgm:pt modelId="{6FEA3F30-E3AA-405D-8A28-1B7BAE9DD396}">
      <dgm:prSet phldrT="[Текст]" custT="1"/>
      <dgm:spPr/>
      <dgm:t>
        <a:bodyPr/>
        <a:lstStyle/>
        <a:p>
          <a:r>
            <a:rPr lang="ru-RU" sz="2000" u="none" strike="noStrike" dirty="0" smtClean="0"/>
            <a:t>Заключение 8 договоров на предоставление субсидии на уставную деятельность.</a:t>
          </a:r>
          <a:endParaRPr lang="ru-RU" sz="2000" dirty="0"/>
        </a:p>
      </dgm:t>
    </dgm:pt>
    <dgm:pt modelId="{7B9FCAA8-D61D-4269-9C07-752EEE42FE3D}" type="sibTrans" cxnId="{7AD0A63A-BA72-4B66-95C5-330458D31E3E}">
      <dgm:prSet/>
      <dgm:spPr/>
      <dgm:t>
        <a:bodyPr/>
        <a:lstStyle/>
        <a:p>
          <a:endParaRPr lang="ru-RU" sz="2000"/>
        </a:p>
      </dgm:t>
    </dgm:pt>
    <dgm:pt modelId="{549C6372-E009-4430-A35F-ED87E0D1B3F0}" type="parTrans" cxnId="{7AD0A63A-BA72-4B66-95C5-330458D31E3E}">
      <dgm:prSet/>
      <dgm:spPr/>
      <dgm:t>
        <a:bodyPr/>
        <a:lstStyle/>
        <a:p>
          <a:endParaRPr lang="ru-RU" sz="2000"/>
        </a:p>
      </dgm:t>
    </dgm:pt>
    <dgm:pt modelId="{7BC4F7D3-F2D4-4970-B581-4CB9FF61B68B}" type="pres">
      <dgm:prSet presAssocID="{75AA93DE-8561-4AE9-852E-799BF11220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62CA64-74F4-4C78-A56F-36AA5DF2C3EC}" type="pres">
      <dgm:prSet presAssocID="{62133F39-CDF2-4EE4-AAD1-7D726D263A4E}" presName="composite" presStyleCnt="0"/>
      <dgm:spPr/>
      <dgm:t>
        <a:bodyPr/>
        <a:lstStyle/>
        <a:p>
          <a:endParaRPr lang="ru-RU"/>
        </a:p>
      </dgm:t>
    </dgm:pt>
    <dgm:pt modelId="{4B0EFAEB-58E0-4EEA-8821-85FDC1B8959D}" type="pres">
      <dgm:prSet presAssocID="{62133F39-CDF2-4EE4-AAD1-7D726D263A4E}" presName="imgShp" presStyleLbl="fgImgPlace1" presStyleIdx="0" presStyleCnt="6" custFlipHor="1" custScaleX="7815" custScaleY="7815" custLinFactX="-100000" custLinFactNeighborX="-124237" custLinFactNeighborY="733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2CB8C4-B874-40D5-8873-0A2B26CA5A51}" type="pres">
      <dgm:prSet presAssocID="{62133F39-CDF2-4EE4-AAD1-7D726D263A4E}" presName="txShp" presStyleLbl="node1" presStyleIdx="0" presStyleCnt="6" custScaleY="114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F6786-C226-4F5C-B106-87BBAD57C043}" type="pres">
      <dgm:prSet presAssocID="{5CD5EE6D-E89B-47B3-BAA3-31CCDC5B70C5}" presName="spacing" presStyleCnt="0"/>
      <dgm:spPr/>
      <dgm:t>
        <a:bodyPr/>
        <a:lstStyle/>
        <a:p>
          <a:endParaRPr lang="ru-RU"/>
        </a:p>
      </dgm:t>
    </dgm:pt>
    <dgm:pt modelId="{E168A8CA-DEE3-4416-A3A2-9BE713E0A131}" type="pres">
      <dgm:prSet presAssocID="{E547B6F2-5CC5-43F8-965A-AFC9D172DEB9}" presName="composite" presStyleCnt="0"/>
      <dgm:spPr/>
      <dgm:t>
        <a:bodyPr/>
        <a:lstStyle/>
        <a:p>
          <a:endParaRPr lang="ru-RU"/>
        </a:p>
      </dgm:t>
    </dgm:pt>
    <dgm:pt modelId="{AED9E0FB-AE84-429B-A532-8461E6F05ADC}" type="pres">
      <dgm:prSet presAssocID="{E547B6F2-5CC5-43F8-965A-AFC9D172DEB9}" presName="imgShp" presStyleLbl="fgImgPlace1" presStyleIdx="1" presStyleCnt="6" custFlipVert="1" custScaleX="7815" custScaleY="18505" custLinFactX="-100000" custLinFactY="100000" custLinFactNeighborX="-188680" custLinFactNeighborY="1642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C7F2E9-1AFE-4E77-A7FD-17F2C9B94303}" type="pres">
      <dgm:prSet presAssocID="{E547B6F2-5CC5-43F8-965A-AFC9D172DEB9}" presName="txShp" presStyleLbl="node1" presStyleIdx="1" presStyleCnt="6" custScaleY="12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601D4-543C-4135-8FB4-4DC0B1D54522}" type="pres">
      <dgm:prSet presAssocID="{95F2B525-62E2-466D-A16D-8A838555826E}" presName="spacing" presStyleCnt="0"/>
      <dgm:spPr/>
      <dgm:t>
        <a:bodyPr/>
        <a:lstStyle/>
        <a:p>
          <a:endParaRPr lang="ru-RU"/>
        </a:p>
      </dgm:t>
    </dgm:pt>
    <dgm:pt modelId="{1F9204FB-1B3C-463F-AEF1-FFD1267D9F8D}" type="pres">
      <dgm:prSet presAssocID="{98A96D64-4CD4-4A26-BCB7-12329F92385D}" presName="composite" presStyleCnt="0"/>
      <dgm:spPr/>
      <dgm:t>
        <a:bodyPr/>
        <a:lstStyle/>
        <a:p>
          <a:endParaRPr lang="ru-RU"/>
        </a:p>
      </dgm:t>
    </dgm:pt>
    <dgm:pt modelId="{932E10A7-5808-4688-A479-F91F70F57C71}" type="pres">
      <dgm:prSet presAssocID="{98A96D64-4CD4-4A26-BCB7-12329F92385D}" presName="imgShp" presStyleLbl="fgImgPlace1" presStyleIdx="2" presStyleCnt="6" custAng="0" custScaleX="7815" custScaleY="11687" custLinFactX="-100000" custLinFactNeighborX="-188054" custLinFactNeighborY="-651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94695E-35FC-440B-8DFB-309CD3F8883E}" type="pres">
      <dgm:prSet presAssocID="{98A96D64-4CD4-4A26-BCB7-12329F92385D}" presName="txShp" presStyleLbl="node1" presStyleIdx="2" presStyleCnt="6" custScaleY="12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6C45A-A75D-42A1-92A9-C96CE495B92A}" type="pres">
      <dgm:prSet presAssocID="{0605E3AE-50ED-43F8-B04D-58943001CA19}" presName="spacing" presStyleCnt="0"/>
      <dgm:spPr/>
      <dgm:t>
        <a:bodyPr/>
        <a:lstStyle/>
        <a:p>
          <a:endParaRPr lang="ru-RU"/>
        </a:p>
      </dgm:t>
    </dgm:pt>
    <dgm:pt modelId="{FB877C38-F947-42FF-AAE5-841B8E5A8257}" type="pres">
      <dgm:prSet presAssocID="{6FEA3F30-E3AA-405D-8A28-1B7BAE9DD396}" presName="composite" presStyleCnt="0"/>
      <dgm:spPr/>
      <dgm:t>
        <a:bodyPr/>
        <a:lstStyle/>
        <a:p>
          <a:endParaRPr lang="ru-RU"/>
        </a:p>
      </dgm:t>
    </dgm:pt>
    <dgm:pt modelId="{19D28959-A9E6-4DD0-AFAA-535E82B71E1A}" type="pres">
      <dgm:prSet presAssocID="{6FEA3F30-E3AA-405D-8A28-1B7BAE9DD396}" presName="imgShp" presStyleLbl="fgImgPlace1" presStyleIdx="3" presStyleCnt="6" custScaleX="132029" custScaleY="129209" custLinFactY="-200000" custLinFactNeighborX="-77340" custLinFactNeighborY="-25623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81A5A6-C54B-4E6D-9DEA-C3D397F59C3E}" type="pres">
      <dgm:prSet presAssocID="{6FEA3F30-E3AA-405D-8A28-1B7BAE9DD396}" presName="txShp" presStyleLbl="node1" presStyleIdx="3" presStyleCnt="6" custScaleY="110347" custLinFactNeighborX="316" custLinFactNeighborY="-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3695B-932A-4B13-92DD-9A4BD0662396}" type="pres">
      <dgm:prSet presAssocID="{7B9FCAA8-D61D-4269-9C07-752EEE42FE3D}" presName="spacing" presStyleCnt="0"/>
      <dgm:spPr/>
      <dgm:t>
        <a:bodyPr/>
        <a:lstStyle/>
        <a:p>
          <a:endParaRPr lang="ru-RU"/>
        </a:p>
      </dgm:t>
    </dgm:pt>
    <dgm:pt modelId="{05AD0ED5-D214-483D-8E88-319BB3656789}" type="pres">
      <dgm:prSet presAssocID="{416ED39C-171E-4D02-BA6A-17ECEA7BA269}" presName="composite" presStyleCnt="0"/>
      <dgm:spPr/>
      <dgm:t>
        <a:bodyPr/>
        <a:lstStyle/>
        <a:p>
          <a:endParaRPr lang="ru-RU"/>
        </a:p>
      </dgm:t>
    </dgm:pt>
    <dgm:pt modelId="{B94E60D8-E854-4FA9-B1CF-FA0B419DF79E}" type="pres">
      <dgm:prSet presAssocID="{416ED39C-171E-4D02-BA6A-17ECEA7BA269}" presName="imgShp" presStyleLbl="fgImgPlace1" presStyleIdx="4" presStyleCnt="6" custScaleX="127995" custScaleY="125283" custLinFactNeighborX="-64931" custLinFactNeighborY="57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2DA1C6-AD48-445A-821E-FD04074EA75A}" type="pres">
      <dgm:prSet presAssocID="{416ED39C-171E-4D02-BA6A-17ECEA7BA269}" presName="txShp" presStyleLbl="node1" presStyleIdx="4" presStyleCnt="6" custScaleY="12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BFD86-4719-4BA6-AA32-23220E6A0D6F}" type="pres">
      <dgm:prSet presAssocID="{EDE76103-93F1-4154-A72C-893441869784}" presName="spacing" presStyleCnt="0"/>
      <dgm:spPr/>
      <dgm:t>
        <a:bodyPr/>
        <a:lstStyle/>
        <a:p>
          <a:endParaRPr lang="ru-RU"/>
        </a:p>
      </dgm:t>
    </dgm:pt>
    <dgm:pt modelId="{8A4A879B-A02B-4A03-ACEB-AEE3E274FC21}" type="pres">
      <dgm:prSet presAssocID="{22F948AE-A54F-408B-80D4-2A6CA317C46A}" presName="composite" presStyleCnt="0"/>
      <dgm:spPr/>
      <dgm:t>
        <a:bodyPr/>
        <a:lstStyle/>
        <a:p>
          <a:endParaRPr lang="ru-RU"/>
        </a:p>
      </dgm:t>
    </dgm:pt>
    <dgm:pt modelId="{D7FC75BD-CCC4-4074-8834-8F40F74FCE6E}" type="pres">
      <dgm:prSet presAssocID="{22F948AE-A54F-408B-80D4-2A6CA317C46A}" presName="imgShp" presStyleLbl="fgImgPlace1" presStyleIdx="5" presStyleCnt="6" custScaleX="134682" custScaleY="123583" custLinFactY="-300000" custLinFactNeighborX="-76677" custLinFactNeighborY="-32959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E8DB34-7BE5-4EE8-AF6D-C6EF7DBBB5D1}" type="pres">
      <dgm:prSet presAssocID="{22F948AE-A54F-408B-80D4-2A6CA317C46A}" presName="txShp" presStyleLbl="node1" presStyleIdx="5" presStyleCnt="6" custScaleY="13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15327-15C5-4270-BC49-CCBC0BF35E18}" srcId="{75AA93DE-8561-4AE9-852E-799BF112201A}" destId="{62133F39-CDF2-4EE4-AAD1-7D726D263A4E}" srcOrd="0" destOrd="0" parTransId="{DE9DAE5E-7448-4E8A-93C8-FE54DCF6AE45}" sibTransId="{5CD5EE6D-E89B-47B3-BAA3-31CCDC5B70C5}"/>
    <dgm:cxn modelId="{AEC5FF5B-1071-4BE9-8EC6-1A5DF4E32D6F}" type="presOf" srcId="{416ED39C-171E-4D02-BA6A-17ECEA7BA269}" destId="{492DA1C6-AD48-445A-821E-FD04074EA75A}" srcOrd="0" destOrd="0" presId="urn:microsoft.com/office/officeart/2005/8/layout/vList3#1"/>
    <dgm:cxn modelId="{79CD0A9F-4EAE-4DFA-A570-BABB13E9E833}" type="presOf" srcId="{62133F39-CDF2-4EE4-AAD1-7D726D263A4E}" destId="{382CB8C4-B874-40D5-8873-0A2B26CA5A51}" srcOrd="0" destOrd="0" presId="urn:microsoft.com/office/officeart/2005/8/layout/vList3#1"/>
    <dgm:cxn modelId="{6D1FA122-B33A-4330-9B5A-D3979049D626}" srcId="{75AA93DE-8561-4AE9-852E-799BF112201A}" destId="{416ED39C-171E-4D02-BA6A-17ECEA7BA269}" srcOrd="4" destOrd="0" parTransId="{F2903C48-987F-4AA2-AAF7-4E52ED6B93D8}" sibTransId="{EDE76103-93F1-4154-A72C-893441869784}"/>
    <dgm:cxn modelId="{9680D0B3-F17F-4B91-B34C-D53EB1F34EC8}" type="presOf" srcId="{98A96D64-4CD4-4A26-BCB7-12329F92385D}" destId="{C594695E-35FC-440B-8DFB-309CD3F8883E}" srcOrd="0" destOrd="0" presId="urn:microsoft.com/office/officeart/2005/8/layout/vList3#1"/>
    <dgm:cxn modelId="{9A329943-D0B2-4AFB-BEF4-1D24F03CEAE2}" type="presOf" srcId="{22F948AE-A54F-408B-80D4-2A6CA317C46A}" destId="{C8E8DB34-7BE5-4EE8-AF6D-C6EF7DBBB5D1}" srcOrd="0" destOrd="0" presId="urn:microsoft.com/office/officeart/2005/8/layout/vList3#1"/>
    <dgm:cxn modelId="{EC38A2F3-ABE7-4F88-A70F-9B80C113A86E}" type="presOf" srcId="{E547B6F2-5CC5-43F8-965A-AFC9D172DEB9}" destId="{65C7F2E9-1AFE-4E77-A7FD-17F2C9B94303}" srcOrd="0" destOrd="0" presId="urn:microsoft.com/office/officeart/2005/8/layout/vList3#1"/>
    <dgm:cxn modelId="{A724B7F9-E59A-4E43-B40E-5BF99700917B}" type="presOf" srcId="{75AA93DE-8561-4AE9-852E-799BF112201A}" destId="{7BC4F7D3-F2D4-4970-B581-4CB9FF61B68B}" srcOrd="0" destOrd="0" presId="urn:microsoft.com/office/officeart/2005/8/layout/vList3#1"/>
    <dgm:cxn modelId="{7AD0A63A-BA72-4B66-95C5-330458D31E3E}" srcId="{75AA93DE-8561-4AE9-852E-799BF112201A}" destId="{6FEA3F30-E3AA-405D-8A28-1B7BAE9DD396}" srcOrd="3" destOrd="0" parTransId="{549C6372-E009-4430-A35F-ED87E0D1B3F0}" sibTransId="{7B9FCAA8-D61D-4269-9C07-752EEE42FE3D}"/>
    <dgm:cxn modelId="{7F1ED533-EA5F-4D6F-B42B-504B9A08481E}" srcId="{75AA93DE-8561-4AE9-852E-799BF112201A}" destId="{22F948AE-A54F-408B-80D4-2A6CA317C46A}" srcOrd="5" destOrd="0" parTransId="{6AAED463-74B6-48ED-A2E7-BA05356DFECD}" sibTransId="{0B2CF43C-4207-4828-8BA8-B73FCAEB84EF}"/>
    <dgm:cxn modelId="{C50DE975-177A-4873-BD68-A7336B91AC2B}" srcId="{75AA93DE-8561-4AE9-852E-799BF112201A}" destId="{98A96D64-4CD4-4A26-BCB7-12329F92385D}" srcOrd="2" destOrd="0" parTransId="{5CA15A92-09CF-417A-ACDA-7BBD1C9AB5DB}" sibTransId="{0605E3AE-50ED-43F8-B04D-58943001CA19}"/>
    <dgm:cxn modelId="{3508CD1B-0377-4359-9032-84C5639D92EB}" type="presOf" srcId="{6FEA3F30-E3AA-405D-8A28-1B7BAE9DD396}" destId="{6A81A5A6-C54B-4E6D-9DEA-C3D397F59C3E}" srcOrd="0" destOrd="0" presId="urn:microsoft.com/office/officeart/2005/8/layout/vList3#1"/>
    <dgm:cxn modelId="{D7DF6C92-1E03-4ABF-BB3B-46B030D44B18}" srcId="{75AA93DE-8561-4AE9-852E-799BF112201A}" destId="{E547B6F2-5CC5-43F8-965A-AFC9D172DEB9}" srcOrd="1" destOrd="0" parTransId="{DB71D160-2833-4012-B204-9DB71EEB19CE}" sibTransId="{95F2B525-62E2-466D-A16D-8A838555826E}"/>
    <dgm:cxn modelId="{2A6C8D7C-D3CC-4FDD-9C88-8557BDB5DAC2}" type="presParOf" srcId="{7BC4F7D3-F2D4-4970-B581-4CB9FF61B68B}" destId="{5162CA64-74F4-4C78-A56F-36AA5DF2C3EC}" srcOrd="0" destOrd="0" presId="urn:microsoft.com/office/officeart/2005/8/layout/vList3#1"/>
    <dgm:cxn modelId="{5098EA3B-324E-406F-AD67-A169CA9A36AD}" type="presParOf" srcId="{5162CA64-74F4-4C78-A56F-36AA5DF2C3EC}" destId="{4B0EFAEB-58E0-4EEA-8821-85FDC1B8959D}" srcOrd="0" destOrd="0" presId="urn:microsoft.com/office/officeart/2005/8/layout/vList3#1"/>
    <dgm:cxn modelId="{928950EA-E374-44D8-A10D-E034861B6517}" type="presParOf" srcId="{5162CA64-74F4-4C78-A56F-36AA5DF2C3EC}" destId="{382CB8C4-B874-40D5-8873-0A2B26CA5A51}" srcOrd="1" destOrd="0" presId="urn:microsoft.com/office/officeart/2005/8/layout/vList3#1"/>
    <dgm:cxn modelId="{CD58C0AA-1474-4D78-8364-8D6B339576B9}" type="presParOf" srcId="{7BC4F7D3-F2D4-4970-B581-4CB9FF61B68B}" destId="{48BF6786-C226-4F5C-B106-87BBAD57C043}" srcOrd="1" destOrd="0" presId="urn:microsoft.com/office/officeart/2005/8/layout/vList3#1"/>
    <dgm:cxn modelId="{B7A1CE70-73DC-4F26-97F9-A6491E5429C8}" type="presParOf" srcId="{7BC4F7D3-F2D4-4970-B581-4CB9FF61B68B}" destId="{E168A8CA-DEE3-4416-A3A2-9BE713E0A131}" srcOrd="2" destOrd="0" presId="urn:microsoft.com/office/officeart/2005/8/layout/vList3#1"/>
    <dgm:cxn modelId="{7EFD37A5-1EC6-4406-AC44-8AEEC3FF14CD}" type="presParOf" srcId="{E168A8CA-DEE3-4416-A3A2-9BE713E0A131}" destId="{AED9E0FB-AE84-429B-A532-8461E6F05ADC}" srcOrd="0" destOrd="0" presId="urn:microsoft.com/office/officeart/2005/8/layout/vList3#1"/>
    <dgm:cxn modelId="{61837DC5-19CC-4AE7-BC76-8A9049BD5315}" type="presParOf" srcId="{E168A8CA-DEE3-4416-A3A2-9BE713E0A131}" destId="{65C7F2E9-1AFE-4E77-A7FD-17F2C9B94303}" srcOrd="1" destOrd="0" presId="urn:microsoft.com/office/officeart/2005/8/layout/vList3#1"/>
    <dgm:cxn modelId="{0A6B4030-F68F-4F71-8E7D-526935464A1B}" type="presParOf" srcId="{7BC4F7D3-F2D4-4970-B581-4CB9FF61B68B}" destId="{175601D4-543C-4135-8FB4-4DC0B1D54522}" srcOrd="3" destOrd="0" presId="urn:microsoft.com/office/officeart/2005/8/layout/vList3#1"/>
    <dgm:cxn modelId="{4BA57DA2-3F65-4586-8456-90F8C13E0BFC}" type="presParOf" srcId="{7BC4F7D3-F2D4-4970-B581-4CB9FF61B68B}" destId="{1F9204FB-1B3C-463F-AEF1-FFD1267D9F8D}" srcOrd="4" destOrd="0" presId="urn:microsoft.com/office/officeart/2005/8/layout/vList3#1"/>
    <dgm:cxn modelId="{44A16324-A2C6-471D-80EA-F7095E88C946}" type="presParOf" srcId="{1F9204FB-1B3C-463F-AEF1-FFD1267D9F8D}" destId="{932E10A7-5808-4688-A479-F91F70F57C71}" srcOrd="0" destOrd="0" presId="urn:microsoft.com/office/officeart/2005/8/layout/vList3#1"/>
    <dgm:cxn modelId="{3214B9FE-B8A9-4E97-B4E4-C7B11C94A1BA}" type="presParOf" srcId="{1F9204FB-1B3C-463F-AEF1-FFD1267D9F8D}" destId="{C594695E-35FC-440B-8DFB-309CD3F8883E}" srcOrd="1" destOrd="0" presId="urn:microsoft.com/office/officeart/2005/8/layout/vList3#1"/>
    <dgm:cxn modelId="{FEBEC5CC-50A0-475D-AD75-1D5BB277F267}" type="presParOf" srcId="{7BC4F7D3-F2D4-4970-B581-4CB9FF61B68B}" destId="{8C46C45A-A75D-42A1-92A9-C96CE495B92A}" srcOrd="5" destOrd="0" presId="urn:microsoft.com/office/officeart/2005/8/layout/vList3#1"/>
    <dgm:cxn modelId="{E2673C12-DEE6-49DD-8B27-87B907AA06E1}" type="presParOf" srcId="{7BC4F7D3-F2D4-4970-B581-4CB9FF61B68B}" destId="{FB877C38-F947-42FF-AAE5-841B8E5A8257}" srcOrd="6" destOrd="0" presId="urn:microsoft.com/office/officeart/2005/8/layout/vList3#1"/>
    <dgm:cxn modelId="{A8D0D915-F3CE-4C0C-90AE-6EE41BCD6C22}" type="presParOf" srcId="{FB877C38-F947-42FF-AAE5-841B8E5A8257}" destId="{19D28959-A9E6-4DD0-AFAA-535E82B71E1A}" srcOrd="0" destOrd="0" presId="urn:microsoft.com/office/officeart/2005/8/layout/vList3#1"/>
    <dgm:cxn modelId="{3158FF33-00FD-43CC-9543-9E9F01318405}" type="presParOf" srcId="{FB877C38-F947-42FF-AAE5-841B8E5A8257}" destId="{6A81A5A6-C54B-4E6D-9DEA-C3D397F59C3E}" srcOrd="1" destOrd="0" presId="urn:microsoft.com/office/officeart/2005/8/layout/vList3#1"/>
    <dgm:cxn modelId="{7D7EA740-F8FA-4DCD-A673-BAB5F048923E}" type="presParOf" srcId="{7BC4F7D3-F2D4-4970-B581-4CB9FF61B68B}" destId="{F5B3695B-932A-4B13-92DD-9A4BD0662396}" srcOrd="7" destOrd="0" presId="urn:microsoft.com/office/officeart/2005/8/layout/vList3#1"/>
    <dgm:cxn modelId="{12AB69DB-EF69-41EC-981E-F0717B842764}" type="presParOf" srcId="{7BC4F7D3-F2D4-4970-B581-4CB9FF61B68B}" destId="{05AD0ED5-D214-483D-8E88-319BB3656789}" srcOrd="8" destOrd="0" presId="urn:microsoft.com/office/officeart/2005/8/layout/vList3#1"/>
    <dgm:cxn modelId="{1C605807-4DDC-4868-8B75-C5E09AD77FF4}" type="presParOf" srcId="{05AD0ED5-D214-483D-8E88-319BB3656789}" destId="{B94E60D8-E854-4FA9-B1CF-FA0B419DF79E}" srcOrd="0" destOrd="0" presId="urn:microsoft.com/office/officeart/2005/8/layout/vList3#1"/>
    <dgm:cxn modelId="{D068BD6B-488F-4E5C-B4EB-00999E117D42}" type="presParOf" srcId="{05AD0ED5-D214-483D-8E88-319BB3656789}" destId="{492DA1C6-AD48-445A-821E-FD04074EA75A}" srcOrd="1" destOrd="0" presId="urn:microsoft.com/office/officeart/2005/8/layout/vList3#1"/>
    <dgm:cxn modelId="{DD3D1297-6B40-4EB5-AA78-2103A23D9074}" type="presParOf" srcId="{7BC4F7D3-F2D4-4970-B581-4CB9FF61B68B}" destId="{970BFD86-4719-4BA6-AA32-23220E6A0D6F}" srcOrd="9" destOrd="0" presId="urn:microsoft.com/office/officeart/2005/8/layout/vList3#1"/>
    <dgm:cxn modelId="{F771FC64-E336-4CAD-B63B-E699AB7FBCD1}" type="presParOf" srcId="{7BC4F7D3-F2D4-4970-B581-4CB9FF61B68B}" destId="{8A4A879B-A02B-4A03-ACEB-AEE3E274FC21}" srcOrd="10" destOrd="0" presId="urn:microsoft.com/office/officeart/2005/8/layout/vList3#1"/>
    <dgm:cxn modelId="{5D098AB0-2810-446B-B994-1B8539895835}" type="presParOf" srcId="{8A4A879B-A02B-4A03-ACEB-AEE3E274FC21}" destId="{D7FC75BD-CCC4-4074-8834-8F40F74FCE6E}" srcOrd="0" destOrd="0" presId="urn:microsoft.com/office/officeart/2005/8/layout/vList3#1"/>
    <dgm:cxn modelId="{E45D448A-02ED-4A79-B86C-3B3239CBDE94}" type="presParOf" srcId="{8A4A879B-A02B-4A03-ACEB-AEE3E274FC21}" destId="{C8E8DB34-7BE5-4EE8-AF6D-C6EF7DBBB5D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B61F76-C2C5-4D80-9227-FF368C70625B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Финансирование МКУ «ЦП НКО и ТОС»</a:t>
          </a:r>
          <a:endParaRPr lang="ru-RU" dirty="0">
            <a:solidFill>
              <a:schemeClr val="bg1"/>
            </a:solidFill>
          </a:endParaRPr>
        </a:p>
      </dgm:t>
    </dgm:pt>
    <dgm:pt modelId="{9057B302-A72A-45BF-9E06-A840CC794441}" type="parTrans" cxnId="{1C4ED78F-EF89-4D69-9943-9A50C347BDE0}">
      <dgm:prSet/>
      <dgm:spPr/>
      <dgm:t>
        <a:bodyPr/>
        <a:lstStyle/>
        <a:p>
          <a:endParaRPr lang="ru-RU"/>
        </a:p>
      </dgm:t>
    </dgm:pt>
    <dgm:pt modelId="{99F12D3A-73EC-4284-A291-FEA085F4542B}" type="sibTrans" cxnId="{1C4ED78F-EF89-4D69-9943-9A50C347BDE0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1DCB9-271E-437D-82F2-2F4E716EE60F}" type="pres">
      <dgm:prSet presAssocID="{FCB61F76-C2C5-4D80-9227-FF368C70625B}" presName="linNode" presStyleCnt="0"/>
      <dgm:spPr/>
    </dgm:pt>
    <dgm:pt modelId="{CF8C9648-A67E-45E1-9D48-C1CABB87CCF2}" type="pres">
      <dgm:prSet presAssocID="{FCB61F76-C2C5-4D80-9227-FF368C70625B}" presName="parentText" presStyleLbl="node1" presStyleIdx="0" presStyleCnt="1" custScaleX="274886" custScaleY="16456" custLinFactNeighborX="-4785" custLinFactNeighborY="-38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F16BF-248F-431E-9546-CAB1DEBD7007}" type="presOf" srcId="{FCB61F76-C2C5-4D80-9227-FF368C70625B}" destId="{CF8C9648-A67E-45E1-9D48-C1CABB87CCF2}" srcOrd="0" destOrd="0" presId="urn:microsoft.com/office/officeart/2005/8/layout/vList5"/>
    <dgm:cxn modelId="{1C4ED78F-EF89-4D69-9943-9A50C347BDE0}" srcId="{004657E1-4970-4DC9-B144-313185B37872}" destId="{FCB61F76-C2C5-4D80-9227-FF368C70625B}" srcOrd="0" destOrd="0" parTransId="{9057B302-A72A-45BF-9E06-A840CC794441}" sibTransId="{99F12D3A-73EC-4284-A291-FEA085F4542B}"/>
    <dgm:cxn modelId="{B094D9E8-DA62-4F03-8259-BD6D93B12AA7}" type="presOf" srcId="{004657E1-4970-4DC9-B144-313185B37872}" destId="{54BF63E2-63CA-44DB-9204-483BF33ABD16}" srcOrd="0" destOrd="0" presId="urn:microsoft.com/office/officeart/2005/8/layout/vList5"/>
    <dgm:cxn modelId="{33158635-BB7C-441E-8BFF-27543E7682AD}" type="presParOf" srcId="{54BF63E2-63CA-44DB-9204-483BF33ABD16}" destId="{B4B1DCB9-271E-437D-82F2-2F4E716EE60F}" srcOrd="0" destOrd="0" presId="urn:microsoft.com/office/officeart/2005/8/layout/vList5"/>
    <dgm:cxn modelId="{40406F47-F760-434A-B7D3-192516729674}" type="presParOf" srcId="{B4B1DCB9-271E-437D-82F2-2F4E716EE60F}" destId="{CF8C9648-A67E-45E1-9D48-C1CABB87CC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61BA77-4F96-4AC4-B5EC-8F23EB472B4E}" type="doc">
      <dgm:prSet loTypeId="urn:microsoft.com/office/officeart/2005/8/layout/hierarchy3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E49CA43-3715-429C-9EC8-DF5FD2F0332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b="1" dirty="0" smtClean="0">
              <a:latin typeface="Arial" pitchFamily="34" charset="0"/>
              <a:cs typeface="Arial" pitchFamily="34" charset="0"/>
            </a:rPr>
            <a:t>Финансирование</a:t>
          </a:r>
        </a:p>
        <a:p>
          <a:pPr algn="ctr">
            <a:spcAft>
              <a:spcPts val="0"/>
            </a:spcAft>
          </a:pPr>
          <a:endParaRPr lang="ru-RU" sz="2400" b="1" dirty="0" smtClean="0"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32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20 459,0 тыс. руб.</a:t>
          </a:r>
          <a:endParaRPr lang="ru-RU" sz="3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7ADDBFC-CC97-4F0E-911F-B76B667F2F84}" type="parTrans" cxnId="{F167D1C4-FE48-477B-A0A7-55C709C95695}">
      <dgm:prSet/>
      <dgm:spPr/>
      <dgm:t>
        <a:bodyPr/>
        <a:lstStyle/>
        <a:p>
          <a:endParaRPr lang="ru-RU"/>
        </a:p>
      </dgm:t>
    </dgm:pt>
    <dgm:pt modelId="{5DD5CAA7-F9A9-4AAC-8756-3B5D6256546A}" type="sibTrans" cxnId="{F167D1C4-FE48-477B-A0A7-55C709C95695}">
      <dgm:prSet/>
      <dgm:spPr/>
      <dgm:t>
        <a:bodyPr/>
        <a:lstStyle/>
        <a:p>
          <a:endParaRPr lang="ru-RU"/>
        </a:p>
      </dgm:t>
    </dgm:pt>
    <dgm:pt modelId="{9262C95A-D435-41C9-B266-EB8BBBB5561A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b="1" dirty="0" smtClean="0">
              <a:latin typeface="Arial" pitchFamily="34" charset="0"/>
              <a:cs typeface="Arial" pitchFamily="34" charset="0"/>
            </a:rPr>
            <a:t>Количество получателей</a:t>
          </a:r>
        </a:p>
        <a:p>
          <a:pPr algn="ctr">
            <a:spcAft>
              <a:spcPts val="0"/>
            </a:spcAft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4 087 чел.</a:t>
          </a:r>
          <a:endParaRPr lang="ru-RU" sz="3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573E0549-7A59-4D6D-A2AD-79803D745521}" type="parTrans" cxnId="{39A49517-8518-4315-9F0F-2532AA2B8CFB}">
      <dgm:prSet/>
      <dgm:spPr/>
      <dgm:t>
        <a:bodyPr/>
        <a:lstStyle/>
        <a:p>
          <a:endParaRPr lang="ru-RU"/>
        </a:p>
      </dgm:t>
    </dgm:pt>
    <dgm:pt modelId="{0850312C-A226-411E-87A8-63D7D4041060}" type="sibTrans" cxnId="{39A49517-8518-4315-9F0F-2532AA2B8CFB}">
      <dgm:prSet/>
      <dgm:spPr/>
      <dgm:t>
        <a:bodyPr/>
        <a:lstStyle/>
        <a:p>
          <a:endParaRPr lang="ru-RU"/>
        </a:p>
      </dgm:t>
    </dgm:pt>
    <dgm:pt modelId="{8E15CBB0-569E-4DC8-8C0C-099D4C61BCDB}" type="pres">
      <dgm:prSet presAssocID="{9C61BA77-4F96-4AC4-B5EC-8F23EB472B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6D7F4F-F119-4C97-94B2-90E10027657E}" type="pres">
      <dgm:prSet presAssocID="{8E49CA43-3715-429C-9EC8-DF5FD2F0332F}" presName="root" presStyleCnt="0"/>
      <dgm:spPr/>
    </dgm:pt>
    <dgm:pt modelId="{A0DC059E-128E-4BD8-BAC1-40C07F2BD022}" type="pres">
      <dgm:prSet presAssocID="{8E49CA43-3715-429C-9EC8-DF5FD2F0332F}" presName="rootComposite" presStyleCnt="0"/>
      <dgm:spPr/>
    </dgm:pt>
    <dgm:pt modelId="{77769E06-4691-427F-AD8B-508D6A39BA2E}" type="pres">
      <dgm:prSet presAssocID="{8E49CA43-3715-429C-9EC8-DF5FD2F0332F}" presName="rootText" presStyleLbl="node1" presStyleIdx="0" presStyleCnt="2" custScaleX="118657" custScaleY="76309" custLinFactNeighborX="-27" custLinFactNeighborY="-56605"/>
      <dgm:spPr/>
      <dgm:t>
        <a:bodyPr/>
        <a:lstStyle/>
        <a:p>
          <a:endParaRPr lang="ru-RU"/>
        </a:p>
      </dgm:t>
    </dgm:pt>
    <dgm:pt modelId="{742DE58C-DA56-4754-B07F-459DD67B0B0A}" type="pres">
      <dgm:prSet presAssocID="{8E49CA43-3715-429C-9EC8-DF5FD2F0332F}" presName="rootConnector" presStyleLbl="node1" presStyleIdx="0" presStyleCnt="2"/>
      <dgm:spPr/>
      <dgm:t>
        <a:bodyPr/>
        <a:lstStyle/>
        <a:p>
          <a:endParaRPr lang="ru-RU"/>
        </a:p>
      </dgm:t>
    </dgm:pt>
    <dgm:pt modelId="{5629254C-BD9F-47E2-8B46-E695D3527C11}" type="pres">
      <dgm:prSet presAssocID="{8E49CA43-3715-429C-9EC8-DF5FD2F0332F}" presName="childShape" presStyleCnt="0"/>
      <dgm:spPr/>
    </dgm:pt>
    <dgm:pt modelId="{017F8F1C-C52F-4E80-A486-9E8C65561B75}" type="pres">
      <dgm:prSet presAssocID="{9262C95A-D435-41C9-B266-EB8BBBB5561A}" presName="root" presStyleCnt="0"/>
      <dgm:spPr/>
    </dgm:pt>
    <dgm:pt modelId="{FEAFBA49-4571-4B8A-874D-4B87FC67E499}" type="pres">
      <dgm:prSet presAssocID="{9262C95A-D435-41C9-B266-EB8BBBB5561A}" presName="rootComposite" presStyleCnt="0"/>
      <dgm:spPr/>
    </dgm:pt>
    <dgm:pt modelId="{918688BF-2DD2-430A-91E3-709A246BF209}" type="pres">
      <dgm:prSet presAssocID="{9262C95A-D435-41C9-B266-EB8BBBB5561A}" presName="rootText" presStyleLbl="node1" presStyleIdx="1" presStyleCnt="2" custScaleX="115666" custScaleY="76309" custLinFactNeighborX="11190" custLinFactNeighborY="-56605"/>
      <dgm:spPr/>
      <dgm:t>
        <a:bodyPr/>
        <a:lstStyle/>
        <a:p>
          <a:endParaRPr lang="ru-RU"/>
        </a:p>
      </dgm:t>
    </dgm:pt>
    <dgm:pt modelId="{531BEE23-64D8-4860-ABE0-23107DD56592}" type="pres">
      <dgm:prSet presAssocID="{9262C95A-D435-41C9-B266-EB8BBBB5561A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156B6B-B8F6-413D-90F9-33FA995BCE73}" type="pres">
      <dgm:prSet presAssocID="{9262C95A-D435-41C9-B266-EB8BBBB5561A}" presName="childShape" presStyleCnt="0"/>
      <dgm:spPr/>
    </dgm:pt>
  </dgm:ptLst>
  <dgm:cxnLst>
    <dgm:cxn modelId="{B0A0DC13-F42A-44C2-AC15-AEF1DB5FC9BB}" type="presOf" srcId="{9C61BA77-4F96-4AC4-B5EC-8F23EB472B4E}" destId="{8E15CBB0-569E-4DC8-8C0C-099D4C61BCDB}" srcOrd="0" destOrd="0" presId="urn:microsoft.com/office/officeart/2005/8/layout/hierarchy3"/>
    <dgm:cxn modelId="{70A16116-E580-4555-96C0-DB5E7B609C1A}" type="presOf" srcId="{9262C95A-D435-41C9-B266-EB8BBBB5561A}" destId="{918688BF-2DD2-430A-91E3-709A246BF209}" srcOrd="0" destOrd="0" presId="urn:microsoft.com/office/officeart/2005/8/layout/hierarchy3"/>
    <dgm:cxn modelId="{27A1C87F-B625-4CFA-B4EA-E98FE6D167A1}" type="presOf" srcId="{9262C95A-D435-41C9-B266-EB8BBBB5561A}" destId="{531BEE23-64D8-4860-ABE0-23107DD56592}" srcOrd="1" destOrd="0" presId="urn:microsoft.com/office/officeart/2005/8/layout/hierarchy3"/>
    <dgm:cxn modelId="{2F5BB05B-F2FE-4E6D-BA88-E0118935EC39}" type="presOf" srcId="{8E49CA43-3715-429C-9EC8-DF5FD2F0332F}" destId="{77769E06-4691-427F-AD8B-508D6A39BA2E}" srcOrd="0" destOrd="0" presId="urn:microsoft.com/office/officeart/2005/8/layout/hierarchy3"/>
    <dgm:cxn modelId="{F167D1C4-FE48-477B-A0A7-55C709C95695}" srcId="{9C61BA77-4F96-4AC4-B5EC-8F23EB472B4E}" destId="{8E49CA43-3715-429C-9EC8-DF5FD2F0332F}" srcOrd="0" destOrd="0" parTransId="{B7ADDBFC-CC97-4F0E-911F-B76B667F2F84}" sibTransId="{5DD5CAA7-F9A9-4AAC-8756-3B5D6256546A}"/>
    <dgm:cxn modelId="{39A49517-8518-4315-9F0F-2532AA2B8CFB}" srcId="{9C61BA77-4F96-4AC4-B5EC-8F23EB472B4E}" destId="{9262C95A-D435-41C9-B266-EB8BBBB5561A}" srcOrd="1" destOrd="0" parTransId="{573E0549-7A59-4D6D-A2AD-79803D745521}" sibTransId="{0850312C-A226-411E-87A8-63D7D4041060}"/>
    <dgm:cxn modelId="{0DF99AC5-D761-479E-BA0C-9385C15CB887}" type="presOf" srcId="{8E49CA43-3715-429C-9EC8-DF5FD2F0332F}" destId="{742DE58C-DA56-4754-B07F-459DD67B0B0A}" srcOrd="1" destOrd="0" presId="urn:microsoft.com/office/officeart/2005/8/layout/hierarchy3"/>
    <dgm:cxn modelId="{E58A2A50-B4E7-4832-A4EF-F9F2A32B7306}" type="presParOf" srcId="{8E15CBB0-569E-4DC8-8C0C-099D4C61BCDB}" destId="{B26D7F4F-F119-4C97-94B2-90E10027657E}" srcOrd="0" destOrd="0" presId="urn:microsoft.com/office/officeart/2005/8/layout/hierarchy3"/>
    <dgm:cxn modelId="{4071BF1D-009C-48CF-8448-792516A15F83}" type="presParOf" srcId="{B26D7F4F-F119-4C97-94B2-90E10027657E}" destId="{A0DC059E-128E-4BD8-BAC1-40C07F2BD022}" srcOrd="0" destOrd="0" presId="urn:microsoft.com/office/officeart/2005/8/layout/hierarchy3"/>
    <dgm:cxn modelId="{0C64D2B3-C460-4FCB-B7F2-E8B333F775A7}" type="presParOf" srcId="{A0DC059E-128E-4BD8-BAC1-40C07F2BD022}" destId="{77769E06-4691-427F-AD8B-508D6A39BA2E}" srcOrd="0" destOrd="0" presId="urn:microsoft.com/office/officeart/2005/8/layout/hierarchy3"/>
    <dgm:cxn modelId="{3154EA05-9DF9-4F7A-BC97-B837D3B0F33B}" type="presParOf" srcId="{A0DC059E-128E-4BD8-BAC1-40C07F2BD022}" destId="{742DE58C-DA56-4754-B07F-459DD67B0B0A}" srcOrd="1" destOrd="0" presId="urn:microsoft.com/office/officeart/2005/8/layout/hierarchy3"/>
    <dgm:cxn modelId="{0A77FB30-7F0B-4DAF-AEA0-C4C4638A1F2F}" type="presParOf" srcId="{B26D7F4F-F119-4C97-94B2-90E10027657E}" destId="{5629254C-BD9F-47E2-8B46-E695D3527C11}" srcOrd="1" destOrd="0" presId="urn:microsoft.com/office/officeart/2005/8/layout/hierarchy3"/>
    <dgm:cxn modelId="{596D08E4-3105-4993-A05C-6C747C515747}" type="presParOf" srcId="{8E15CBB0-569E-4DC8-8C0C-099D4C61BCDB}" destId="{017F8F1C-C52F-4E80-A486-9E8C65561B75}" srcOrd="1" destOrd="0" presId="urn:microsoft.com/office/officeart/2005/8/layout/hierarchy3"/>
    <dgm:cxn modelId="{87E40344-C40C-492D-B5E7-158A23C2682A}" type="presParOf" srcId="{017F8F1C-C52F-4E80-A486-9E8C65561B75}" destId="{FEAFBA49-4571-4B8A-874D-4B87FC67E499}" srcOrd="0" destOrd="0" presId="urn:microsoft.com/office/officeart/2005/8/layout/hierarchy3"/>
    <dgm:cxn modelId="{756B7473-2406-49CF-901A-89D12BAA6EE3}" type="presParOf" srcId="{FEAFBA49-4571-4B8A-874D-4B87FC67E499}" destId="{918688BF-2DD2-430A-91E3-709A246BF209}" srcOrd="0" destOrd="0" presId="urn:microsoft.com/office/officeart/2005/8/layout/hierarchy3"/>
    <dgm:cxn modelId="{B04920C6-9D21-49D4-B468-C6BC5CAAE63E}" type="presParOf" srcId="{FEAFBA49-4571-4B8A-874D-4B87FC67E499}" destId="{531BEE23-64D8-4860-ABE0-23107DD56592}" srcOrd="1" destOrd="0" presId="urn:microsoft.com/office/officeart/2005/8/layout/hierarchy3"/>
    <dgm:cxn modelId="{623FD7A0-2BC1-47D6-952B-CDB39D1CA3BA}" type="presParOf" srcId="{017F8F1C-C52F-4E80-A486-9E8C65561B75}" destId="{32156B6B-B8F6-413D-90F9-33FA995BCE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007CE0F7-77EF-49D3-BD37-526066FEE7D0}" type="presOf" srcId="{701190F3-6B72-467A-8754-E410DD33BCA0}" destId="{6A9485E4-EE6B-4F99-83D2-8DAE7D2E6A8A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2AAD72D1-2F3D-43C7-8ACD-A86CDDCF7056}" type="presOf" srcId="{B63DF880-405A-4985-91A9-EE16374A683E}" destId="{DB775AE9-402C-4F69-A78F-2DC2AD36E029}" srcOrd="0" destOrd="0" presId="urn:microsoft.com/office/officeart/2005/8/layout/vList2"/>
    <dgm:cxn modelId="{3A0C03E5-5D41-4130-A2F5-3DF3ED35D4CE}" type="presOf" srcId="{C1D2B512-FFED-4BE9-BDBC-AE2BDF91B78C}" destId="{859614C0-DFB1-4A6B-A9C1-6ABBFA8A8BA8}" srcOrd="0" destOrd="0" presId="urn:microsoft.com/office/officeart/2005/8/layout/vList2"/>
    <dgm:cxn modelId="{476DB8C0-3E9F-4B61-97BB-961DE5BC55D0}" type="presOf" srcId="{A94B988A-3C52-4A13-B0C8-07A431584FE9}" destId="{802E4F9D-84AB-4E3C-A697-05470E1683F3}" srcOrd="0" destOrd="0" presId="urn:microsoft.com/office/officeart/2005/8/layout/vList2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790C5D13-4411-4670-B534-B246A383353F}" type="presOf" srcId="{CFCB29A2-DD85-4630-878F-723953D1CA99}" destId="{F6793DE2-43A7-4329-95DB-3F1DC1C02A99}" srcOrd="0" destOrd="0" presId="urn:microsoft.com/office/officeart/2005/8/layout/vList2"/>
    <dgm:cxn modelId="{127A0244-4E81-475B-88EA-DD1E9F3C4057}" type="presOf" srcId="{1EBDF9B6-C21E-49F7-92A6-A7F39C436464}" destId="{D9BDE0DC-B6E2-40D2-913C-1B7BD1037747}" srcOrd="0" destOrd="0" presId="urn:microsoft.com/office/officeart/2005/8/layout/vList2"/>
    <dgm:cxn modelId="{CD344A59-7F8A-4EE6-9F74-69C5EB4A7922}" type="presOf" srcId="{FCA58B74-3E09-427A-946E-8D5B190EB6C6}" destId="{D99BDC9D-13F3-4642-BB14-AA98EB6BA6E1}" srcOrd="0" destOrd="0" presId="urn:microsoft.com/office/officeart/2005/8/layout/vList2"/>
    <dgm:cxn modelId="{354F120C-3C42-42FC-9E8D-3D3AC93071D7}" type="presParOf" srcId="{6A9485E4-EE6B-4F99-83D2-8DAE7D2E6A8A}" destId="{802E4F9D-84AB-4E3C-A697-05470E1683F3}" srcOrd="0" destOrd="0" presId="urn:microsoft.com/office/officeart/2005/8/layout/vList2"/>
    <dgm:cxn modelId="{5A6EB6C6-D872-41F0-AC37-E6F24ED7636E}" type="presParOf" srcId="{6A9485E4-EE6B-4F99-83D2-8DAE7D2E6A8A}" destId="{ACB33A5F-197C-49DD-85D0-04861289D5A3}" srcOrd="1" destOrd="0" presId="urn:microsoft.com/office/officeart/2005/8/layout/vList2"/>
    <dgm:cxn modelId="{8FC847CE-2F01-4958-9A71-95CDB0D4F880}" type="presParOf" srcId="{6A9485E4-EE6B-4F99-83D2-8DAE7D2E6A8A}" destId="{859614C0-DFB1-4A6B-A9C1-6ABBFA8A8BA8}" srcOrd="2" destOrd="0" presId="urn:microsoft.com/office/officeart/2005/8/layout/vList2"/>
    <dgm:cxn modelId="{D7DC87F4-3A7B-4828-8BA8-B10CF723E4E1}" type="presParOf" srcId="{6A9485E4-EE6B-4F99-83D2-8DAE7D2E6A8A}" destId="{3F189E79-D74B-4CCB-96D0-083C4990CC5A}" srcOrd="3" destOrd="0" presId="urn:microsoft.com/office/officeart/2005/8/layout/vList2"/>
    <dgm:cxn modelId="{6082A18B-6530-4E8C-BF73-45C724BA00A7}" type="presParOf" srcId="{6A9485E4-EE6B-4F99-83D2-8DAE7D2E6A8A}" destId="{F6793DE2-43A7-4329-95DB-3F1DC1C02A99}" srcOrd="4" destOrd="0" presId="urn:microsoft.com/office/officeart/2005/8/layout/vList2"/>
    <dgm:cxn modelId="{E902B9F2-84C7-4D70-9E21-DE7C726FCE27}" type="presParOf" srcId="{6A9485E4-EE6B-4F99-83D2-8DAE7D2E6A8A}" destId="{F975D96F-7788-4A99-8698-729C36930E52}" srcOrd="5" destOrd="0" presId="urn:microsoft.com/office/officeart/2005/8/layout/vList2"/>
    <dgm:cxn modelId="{2E361F43-EE0A-4404-8C53-C6E708F5D297}" type="presParOf" srcId="{6A9485E4-EE6B-4F99-83D2-8DAE7D2E6A8A}" destId="{D9BDE0DC-B6E2-40D2-913C-1B7BD1037747}" srcOrd="6" destOrd="0" presId="urn:microsoft.com/office/officeart/2005/8/layout/vList2"/>
    <dgm:cxn modelId="{DE7A5B27-0835-44E1-BE35-C1C4B67E32B8}" type="presParOf" srcId="{6A9485E4-EE6B-4F99-83D2-8DAE7D2E6A8A}" destId="{1265AC39-84BE-490A-B044-4AC35CEF7A0D}" srcOrd="7" destOrd="0" presId="urn:microsoft.com/office/officeart/2005/8/layout/vList2"/>
    <dgm:cxn modelId="{6E49989C-199E-4C11-A550-8CB788D1D9B0}" type="presParOf" srcId="{6A9485E4-EE6B-4F99-83D2-8DAE7D2E6A8A}" destId="{DB775AE9-402C-4F69-A78F-2DC2AD36E029}" srcOrd="8" destOrd="0" presId="urn:microsoft.com/office/officeart/2005/8/layout/vList2"/>
    <dgm:cxn modelId="{A3999A9A-EA67-4D33-BBCF-AC2BD291F24D}" type="presParOf" srcId="{6A9485E4-EE6B-4F99-83D2-8DAE7D2E6A8A}" destId="{AE028BB7-04AB-4AAE-8A84-4714343D5340}" srcOrd="9" destOrd="0" presId="urn:microsoft.com/office/officeart/2005/8/layout/vList2"/>
    <dgm:cxn modelId="{5B1B62C9-EB1E-4ABC-86AC-BB4CD1A19347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9BDE6-3C4A-4EC5-8BD6-86F8FD3E7736}" type="presOf" srcId="{CFCB29A2-DD85-4630-878F-723953D1CA99}" destId="{F6793DE2-43A7-4329-95DB-3F1DC1C02A99}" srcOrd="0" destOrd="0" presId="urn:microsoft.com/office/officeart/2005/8/layout/vList2"/>
    <dgm:cxn modelId="{46D20828-B472-4645-9A7D-BECE74A7FDBC}" type="presOf" srcId="{701190F3-6B72-467A-8754-E410DD33BCA0}" destId="{6A9485E4-EE6B-4F99-83D2-8DAE7D2E6A8A}" srcOrd="0" destOrd="0" presId="urn:microsoft.com/office/officeart/2005/8/layout/vList2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07C67B7B-AC1E-4704-9A28-9AB9BF60E2EE}" type="presOf" srcId="{1EBDF9B6-C21E-49F7-92A6-A7F39C436464}" destId="{D9BDE0DC-B6E2-40D2-913C-1B7BD1037747}" srcOrd="0" destOrd="0" presId="urn:microsoft.com/office/officeart/2005/8/layout/vList2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3A69CFDC-8194-4B61-9A7D-FAD4D5F5CE8D}" type="presOf" srcId="{B63DF880-405A-4985-91A9-EE16374A683E}" destId="{DB775AE9-402C-4F69-A78F-2DC2AD36E029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C6870768-AD13-4457-AB3E-910917F4F51C}" type="presOf" srcId="{FCA58B74-3E09-427A-946E-8D5B190EB6C6}" destId="{D99BDC9D-13F3-4642-BB14-AA98EB6BA6E1}" srcOrd="0" destOrd="0" presId="urn:microsoft.com/office/officeart/2005/8/layout/vList2"/>
    <dgm:cxn modelId="{E1F61521-8000-444B-9F01-FBEF3FC4E4B9}" type="presOf" srcId="{C1D2B512-FFED-4BE9-BDBC-AE2BDF91B78C}" destId="{859614C0-DFB1-4A6B-A9C1-6ABBFA8A8BA8}" srcOrd="0" destOrd="0" presId="urn:microsoft.com/office/officeart/2005/8/layout/vList2"/>
    <dgm:cxn modelId="{A0F7FDBE-6F08-4735-A9B6-C68CEA11CA96}" type="presOf" srcId="{A94B988A-3C52-4A13-B0C8-07A431584FE9}" destId="{802E4F9D-84AB-4E3C-A697-05470E1683F3}" srcOrd="0" destOrd="0" presId="urn:microsoft.com/office/officeart/2005/8/layout/vList2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FFE2DC8B-AE1B-481E-AA3C-CAA4E1A3A38F}" type="presParOf" srcId="{6A9485E4-EE6B-4F99-83D2-8DAE7D2E6A8A}" destId="{802E4F9D-84AB-4E3C-A697-05470E1683F3}" srcOrd="0" destOrd="0" presId="urn:microsoft.com/office/officeart/2005/8/layout/vList2"/>
    <dgm:cxn modelId="{ED2F3EAA-6C44-4937-BA15-D85FA700590C}" type="presParOf" srcId="{6A9485E4-EE6B-4F99-83D2-8DAE7D2E6A8A}" destId="{ACB33A5F-197C-49DD-85D0-04861289D5A3}" srcOrd="1" destOrd="0" presId="urn:microsoft.com/office/officeart/2005/8/layout/vList2"/>
    <dgm:cxn modelId="{DEB9F0F2-699B-46BB-BF41-9253ED5FA04E}" type="presParOf" srcId="{6A9485E4-EE6B-4F99-83D2-8DAE7D2E6A8A}" destId="{859614C0-DFB1-4A6B-A9C1-6ABBFA8A8BA8}" srcOrd="2" destOrd="0" presId="urn:microsoft.com/office/officeart/2005/8/layout/vList2"/>
    <dgm:cxn modelId="{D2AF756B-118A-4F01-B559-8CC6FAE65EE5}" type="presParOf" srcId="{6A9485E4-EE6B-4F99-83D2-8DAE7D2E6A8A}" destId="{3F189E79-D74B-4CCB-96D0-083C4990CC5A}" srcOrd="3" destOrd="0" presId="urn:microsoft.com/office/officeart/2005/8/layout/vList2"/>
    <dgm:cxn modelId="{38BB6F7F-C5BC-4DDF-9390-80C63BC47938}" type="presParOf" srcId="{6A9485E4-EE6B-4F99-83D2-8DAE7D2E6A8A}" destId="{F6793DE2-43A7-4329-95DB-3F1DC1C02A99}" srcOrd="4" destOrd="0" presId="urn:microsoft.com/office/officeart/2005/8/layout/vList2"/>
    <dgm:cxn modelId="{795B93CF-BD41-4534-AD27-74A537B65B59}" type="presParOf" srcId="{6A9485E4-EE6B-4F99-83D2-8DAE7D2E6A8A}" destId="{F975D96F-7788-4A99-8698-729C36930E52}" srcOrd="5" destOrd="0" presId="urn:microsoft.com/office/officeart/2005/8/layout/vList2"/>
    <dgm:cxn modelId="{A1FA22EB-295B-416E-A434-ED5074B61CCD}" type="presParOf" srcId="{6A9485E4-EE6B-4F99-83D2-8DAE7D2E6A8A}" destId="{D9BDE0DC-B6E2-40D2-913C-1B7BD1037747}" srcOrd="6" destOrd="0" presId="urn:microsoft.com/office/officeart/2005/8/layout/vList2"/>
    <dgm:cxn modelId="{40B58E2A-D800-49BB-AD5C-FFCF9EF15742}" type="presParOf" srcId="{6A9485E4-EE6B-4F99-83D2-8DAE7D2E6A8A}" destId="{1265AC39-84BE-490A-B044-4AC35CEF7A0D}" srcOrd="7" destOrd="0" presId="urn:microsoft.com/office/officeart/2005/8/layout/vList2"/>
    <dgm:cxn modelId="{2D791E82-A7E9-4B14-A669-A694E2AC3DEF}" type="presParOf" srcId="{6A9485E4-EE6B-4F99-83D2-8DAE7D2E6A8A}" destId="{DB775AE9-402C-4F69-A78F-2DC2AD36E029}" srcOrd="8" destOrd="0" presId="urn:microsoft.com/office/officeart/2005/8/layout/vList2"/>
    <dgm:cxn modelId="{53C543F0-00F3-46E3-B89F-4235BCB16F10}" type="presParOf" srcId="{6A9485E4-EE6B-4F99-83D2-8DAE7D2E6A8A}" destId="{AE028BB7-04AB-4AAE-8A84-4714343D5340}" srcOrd="9" destOrd="0" presId="urn:microsoft.com/office/officeart/2005/8/layout/vList2"/>
    <dgm:cxn modelId="{BE64745B-D107-4A62-A676-AA7F37B18601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8B136-B193-41D2-9FE3-7BDEB1717671}" type="presOf" srcId="{C1D2B512-FFED-4BE9-BDBC-AE2BDF91B78C}" destId="{859614C0-DFB1-4A6B-A9C1-6ABBFA8A8BA8}" srcOrd="0" destOrd="0" presId="urn:microsoft.com/office/officeart/2005/8/layout/vList2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994A7898-FD32-483A-9B79-2AD3D72CC32E}" type="presOf" srcId="{701190F3-6B72-467A-8754-E410DD33BCA0}" destId="{6A9485E4-EE6B-4F99-83D2-8DAE7D2E6A8A}" srcOrd="0" destOrd="0" presId="urn:microsoft.com/office/officeart/2005/8/layout/vList2"/>
    <dgm:cxn modelId="{2EDB322B-11A1-4FCD-A6A3-F8A55E10D1FF}" type="presOf" srcId="{A94B988A-3C52-4A13-B0C8-07A431584FE9}" destId="{802E4F9D-84AB-4E3C-A697-05470E1683F3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89A8C6A2-B10B-4939-9B41-D38C6850FE0C}" type="presOf" srcId="{CFCB29A2-DD85-4630-878F-723953D1CA99}" destId="{F6793DE2-43A7-4329-95DB-3F1DC1C02A99}" srcOrd="0" destOrd="0" presId="urn:microsoft.com/office/officeart/2005/8/layout/vList2"/>
    <dgm:cxn modelId="{04D7655D-B4AA-4D55-91DC-38CB8D3B2617}" type="presOf" srcId="{B63DF880-405A-4985-91A9-EE16374A683E}" destId="{DB775AE9-402C-4F69-A78F-2DC2AD36E029}" srcOrd="0" destOrd="0" presId="urn:microsoft.com/office/officeart/2005/8/layout/vList2"/>
    <dgm:cxn modelId="{DF99C22D-DD23-49B3-AF2B-61B2BB3496E7}" type="presOf" srcId="{1EBDF9B6-C21E-49F7-92A6-A7F39C436464}" destId="{D9BDE0DC-B6E2-40D2-913C-1B7BD1037747}" srcOrd="0" destOrd="0" presId="urn:microsoft.com/office/officeart/2005/8/layout/vList2"/>
    <dgm:cxn modelId="{6921B2EE-45AE-49D4-AAFC-385AD978A65F}" type="presOf" srcId="{FCA58B74-3E09-427A-946E-8D5B190EB6C6}" destId="{D99BDC9D-13F3-4642-BB14-AA98EB6BA6E1}" srcOrd="0" destOrd="0" presId="urn:microsoft.com/office/officeart/2005/8/layout/vList2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D7BC802C-CCCA-43F2-8E96-352F62CD3FAE}" type="presParOf" srcId="{6A9485E4-EE6B-4F99-83D2-8DAE7D2E6A8A}" destId="{802E4F9D-84AB-4E3C-A697-05470E1683F3}" srcOrd="0" destOrd="0" presId="urn:microsoft.com/office/officeart/2005/8/layout/vList2"/>
    <dgm:cxn modelId="{44B463ED-8E41-4E86-A266-09698F8B3982}" type="presParOf" srcId="{6A9485E4-EE6B-4F99-83D2-8DAE7D2E6A8A}" destId="{ACB33A5F-197C-49DD-85D0-04861289D5A3}" srcOrd="1" destOrd="0" presId="urn:microsoft.com/office/officeart/2005/8/layout/vList2"/>
    <dgm:cxn modelId="{B647278D-95C0-400A-8D0B-7DD79F3B09AD}" type="presParOf" srcId="{6A9485E4-EE6B-4F99-83D2-8DAE7D2E6A8A}" destId="{859614C0-DFB1-4A6B-A9C1-6ABBFA8A8BA8}" srcOrd="2" destOrd="0" presId="urn:microsoft.com/office/officeart/2005/8/layout/vList2"/>
    <dgm:cxn modelId="{A3743F16-2E05-4D6B-A1FC-09C27D8FD999}" type="presParOf" srcId="{6A9485E4-EE6B-4F99-83D2-8DAE7D2E6A8A}" destId="{3F189E79-D74B-4CCB-96D0-083C4990CC5A}" srcOrd="3" destOrd="0" presId="urn:microsoft.com/office/officeart/2005/8/layout/vList2"/>
    <dgm:cxn modelId="{A8D34911-813F-47FD-9136-68642EBAC81B}" type="presParOf" srcId="{6A9485E4-EE6B-4F99-83D2-8DAE7D2E6A8A}" destId="{F6793DE2-43A7-4329-95DB-3F1DC1C02A99}" srcOrd="4" destOrd="0" presId="urn:microsoft.com/office/officeart/2005/8/layout/vList2"/>
    <dgm:cxn modelId="{C0A530FC-F5CC-40DB-BAE2-29451F6BAD32}" type="presParOf" srcId="{6A9485E4-EE6B-4F99-83D2-8DAE7D2E6A8A}" destId="{F975D96F-7788-4A99-8698-729C36930E52}" srcOrd="5" destOrd="0" presId="urn:microsoft.com/office/officeart/2005/8/layout/vList2"/>
    <dgm:cxn modelId="{EB31946D-0869-41FF-8AE5-0A1C6CF170B0}" type="presParOf" srcId="{6A9485E4-EE6B-4F99-83D2-8DAE7D2E6A8A}" destId="{D9BDE0DC-B6E2-40D2-913C-1B7BD1037747}" srcOrd="6" destOrd="0" presId="urn:microsoft.com/office/officeart/2005/8/layout/vList2"/>
    <dgm:cxn modelId="{2E58C2BE-5998-404D-96D8-FCBD3F54DC50}" type="presParOf" srcId="{6A9485E4-EE6B-4F99-83D2-8DAE7D2E6A8A}" destId="{1265AC39-84BE-490A-B044-4AC35CEF7A0D}" srcOrd="7" destOrd="0" presId="urn:microsoft.com/office/officeart/2005/8/layout/vList2"/>
    <dgm:cxn modelId="{F8B7B305-457E-4AF6-801F-969F5055A37D}" type="presParOf" srcId="{6A9485E4-EE6B-4F99-83D2-8DAE7D2E6A8A}" destId="{DB775AE9-402C-4F69-A78F-2DC2AD36E029}" srcOrd="8" destOrd="0" presId="urn:microsoft.com/office/officeart/2005/8/layout/vList2"/>
    <dgm:cxn modelId="{7EABBB1D-ABA7-4FAC-A6C8-9EEC4D679100}" type="presParOf" srcId="{6A9485E4-EE6B-4F99-83D2-8DAE7D2E6A8A}" destId="{AE028BB7-04AB-4AAE-8A84-4714343D5340}" srcOrd="9" destOrd="0" presId="urn:microsoft.com/office/officeart/2005/8/layout/vList2"/>
    <dgm:cxn modelId="{DB33FFC2-67FB-44AB-AE7D-283572D036EC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9C49B24E-75F0-4378-AE46-552E6D7B5EAE}" type="presOf" srcId="{B63DF880-405A-4985-91A9-EE16374A683E}" destId="{DB775AE9-402C-4F69-A78F-2DC2AD36E029}" srcOrd="0" destOrd="0" presId="urn:microsoft.com/office/officeart/2005/8/layout/vList2"/>
    <dgm:cxn modelId="{5304CF82-8D04-4251-9DD1-24154CD4B3EA}" type="presOf" srcId="{701190F3-6B72-467A-8754-E410DD33BCA0}" destId="{6A9485E4-EE6B-4F99-83D2-8DAE7D2E6A8A}" srcOrd="0" destOrd="0" presId="urn:microsoft.com/office/officeart/2005/8/layout/vList2"/>
    <dgm:cxn modelId="{FFF9F581-03B8-4C18-B513-D5329CC4084D}" type="presOf" srcId="{1EBDF9B6-C21E-49F7-92A6-A7F39C436464}" destId="{D9BDE0DC-B6E2-40D2-913C-1B7BD1037747}" srcOrd="0" destOrd="0" presId="urn:microsoft.com/office/officeart/2005/8/layout/vList2"/>
    <dgm:cxn modelId="{48682477-704A-48D6-B642-7B1B11F34614}" type="presOf" srcId="{CFCB29A2-DD85-4630-878F-723953D1CA99}" destId="{F6793DE2-43A7-4329-95DB-3F1DC1C02A99}" srcOrd="0" destOrd="0" presId="urn:microsoft.com/office/officeart/2005/8/layout/vList2"/>
    <dgm:cxn modelId="{61C8AED3-1762-4499-836B-CFEDE7F80D44}" type="presOf" srcId="{FCA58B74-3E09-427A-946E-8D5B190EB6C6}" destId="{D99BDC9D-13F3-4642-BB14-AA98EB6BA6E1}" srcOrd="0" destOrd="0" presId="urn:microsoft.com/office/officeart/2005/8/layout/vList2"/>
    <dgm:cxn modelId="{C15B2773-C43C-4513-ACFE-64DB72D1663B}" type="presOf" srcId="{C1D2B512-FFED-4BE9-BDBC-AE2BDF91B78C}" destId="{859614C0-DFB1-4A6B-A9C1-6ABBFA8A8BA8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ACA1EE4C-D6B6-4D4C-9DAA-125FB6D4228C}" type="presOf" srcId="{A94B988A-3C52-4A13-B0C8-07A431584FE9}" destId="{802E4F9D-84AB-4E3C-A697-05470E1683F3}" srcOrd="0" destOrd="0" presId="urn:microsoft.com/office/officeart/2005/8/layout/vList2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B44E1D16-52F2-4B06-B8BC-3E319B7DE5CF}" type="presParOf" srcId="{6A9485E4-EE6B-4F99-83D2-8DAE7D2E6A8A}" destId="{802E4F9D-84AB-4E3C-A697-05470E1683F3}" srcOrd="0" destOrd="0" presId="urn:microsoft.com/office/officeart/2005/8/layout/vList2"/>
    <dgm:cxn modelId="{1C9F19BC-8631-4607-B4DF-3FBBB5C1EA0E}" type="presParOf" srcId="{6A9485E4-EE6B-4F99-83D2-8DAE7D2E6A8A}" destId="{ACB33A5F-197C-49DD-85D0-04861289D5A3}" srcOrd="1" destOrd="0" presId="urn:microsoft.com/office/officeart/2005/8/layout/vList2"/>
    <dgm:cxn modelId="{BDDF59C2-E56D-4960-9C8A-98D85563EE07}" type="presParOf" srcId="{6A9485E4-EE6B-4F99-83D2-8DAE7D2E6A8A}" destId="{859614C0-DFB1-4A6B-A9C1-6ABBFA8A8BA8}" srcOrd="2" destOrd="0" presId="urn:microsoft.com/office/officeart/2005/8/layout/vList2"/>
    <dgm:cxn modelId="{A117747A-11A9-4C9A-A147-5F2D347DD1ED}" type="presParOf" srcId="{6A9485E4-EE6B-4F99-83D2-8DAE7D2E6A8A}" destId="{3F189E79-D74B-4CCB-96D0-083C4990CC5A}" srcOrd="3" destOrd="0" presId="urn:microsoft.com/office/officeart/2005/8/layout/vList2"/>
    <dgm:cxn modelId="{FF4D3D23-8A9D-4415-81B6-32FB872D05C4}" type="presParOf" srcId="{6A9485E4-EE6B-4F99-83D2-8DAE7D2E6A8A}" destId="{F6793DE2-43A7-4329-95DB-3F1DC1C02A99}" srcOrd="4" destOrd="0" presId="urn:microsoft.com/office/officeart/2005/8/layout/vList2"/>
    <dgm:cxn modelId="{F6071700-8A20-4626-9B9E-B8D267D398D2}" type="presParOf" srcId="{6A9485E4-EE6B-4F99-83D2-8DAE7D2E6A8A}" destId="{F975D96F-7788-4A99-8698-729C36930E52}" srcOrd="5" destOrd="0" presId="urn:microsoft.com/office/officeart/2005/8/layout/vList2"/>
    <dgm:cxn modelId="{FEBB1E89-7D1D-4ACC-B231-CBD1A030991F}" type="presParOf" srcId="{6A9485E4-EE6B-4F99-83D2-8DAE7D2E6A8A}" destId="{D9BDE0DC-B6E2-40D2-913C-1B7BD1037747}" srcOrd="6" destOrd="0" presId="urn:microsoft.com/office/officeart/2005/8/layout/vList2"/>
    <dgm:cxn modelId="{B858C0A3-CCB7-4BA4-B02D-B701D93FC330}" type="presParOf" srcId="{6A9485E4-EE6B-4F99-83D2-8DAE7D2E6A8A}" destId="{1265AC39-84BE-490A-B044-4AC35CEF7A0D}" srcOrd="7" destOrd="0" presId="urn:microsoft.com/office/officeart/2005/8/layout/vList2"/>
    <dgm:cxn modelId="{6EEB5F40-34C6-43EC-A582-B23BB2F141BA}" type="presParOf" srcId="{6A9485E4-EE6B-4F99-83D2-8DAE7D2E6A8A}" destId="{DB775AE9-402C-4F69-A78F-2DC2AD36E029}" srcOrd="8" destOrd="0" presId="urn:microsoft.com/office/officeart/2005/8/layout/vList2"/>
    <dgm:cxn modelId="{6685826B-F8FC-414A-BE2A-BA9A13BF7065}" type="presParOf" srcId="{6A9485E4-EE6B-4F99-83D2-8DAE7D2E6A8A}" destId="{AE028BB7-04AB-4AAE-8A84-4714343D5340}" srcOrd="9" destOrd="0" presId="urn:microsoft.com/office/officeart/2005/8/layout/vList2"/>
    <dgm:cxn modelId="{D2F2DCA8-96DD-4B6F-9E59-596F6304DA7D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66A5DEC6-9509-4BFD-970E-33C6F543ACE2}" type="presOf" srcId="{FCA58B74-3E09-427A-946E-8D5B190EB6C6}" destId="{D99BDC9D-13F3-4642-BB14-AA98EB6BA6E1}" srcOrd="0" destOrd="0" presId="urn:microsoft.com/office/officeart/2005/8/layout/vList2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32C5F8DE-7F75-450C-B476-1111F9927312}" type="presOf" srcId="{A94B988A-3C52-4A13-B0C8-07A431584FE9}" destId="{802E4F9D-84AB-4E3C-A697-05470E1683F3}" srcOrd="0" destOrd="0" presId="urn:microsoft.com/office/officeart/2005/8/layout/vList2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A8055961-BAF7-49B9-95BF-2E6CB27AE1EB}" type="presOf" srcId="{701190F3-6B72-467A-8754-E410DD33BCA0}" destId="{6A9485E4-EE6B-4F99-83D2-8DAE7D2E6A8A}" srcOrd="0" destOrd="0" presId="urn:microsoft.com/office/officeart/2005/8/layout/vList2"/>
    <dgm:cxn modelId="{16F23475-4E46-47B5-8941-F6F3299907E0}" type="presOf" srcId="{C1D2B512-FFED-4BE9-BDBC-AE2BDF91B78C}" destId="{859614C0-DFB1-4A6B-A9C1-6ABBFA8A8BA8}" srcOrd="0" destOrd="0" presId="urn:microsoft.com/office/officeart/2005/8/layout/vList2"/>
    <dgm:cxn modelId="{FF8C2692-8818-49C1-A9F8-9D8426D8D176}" type="presOf" srcId="{1EBDF9B6-C21E-49F7-92A6-A7F39C436464}" destId="{D9BDE0DC-B6E2-40D2-913C-1B7BD1037747}" srcOrd="0" destOrd="0" presId="urn:microsoft.com/office/officeart/2005/8/layout/vList2"/>
    <dgm:cxn modelId="{6B88DE4B-5E44-4BC5-8AAD-AF11DCF24EBE}" type="presOf" srcId="{B63DF880-405A-4985-91A9-EE16374A683E}" destId="{DB775AE9-402C-4F69-A78F-2DC2AD36E029}" srcOrd="0" destOrd="0" presId="urn:microsoft.com/office/officeart/2005/8/layout/vList2"/>
    <dgm:cxn modelId="{37340A8C-DE95-4E0F-92E5-2F87202D00E8}" type="presOf" srcId="{CFCB29A2-DD85-4630-878F-723953D1CA99}" destId="{F6793DE2-43A7-4329-95DB-3F1DC1C02A99}" srcOrd="0" destOrd="0" presId="urn:microsoft.com/office/officeart/2005/8/layout/vList2"/>
    <dgm:cxn modelId="{27AB5448-0FF8-4CE1-A542-D27D42EA1EC4}" type="presParOf" srcId="{6A9485E4-EE6B-4F99-83D2-8DAE7D2E6A8A}" destId="{802E4F9D-84AB-4E3C-A697-05470E1683F3}" srcOrd="0" destOrd="0" presId="urn:microsoft.com/office/officeart/2005/8/layout/vList2"/>
    <dgm:cxn modelId="{0F8D1CBB-D6E4-4A7C-A031-EAD7735B1F1B}" type="presParOf" srcId="{6A9485E4-EE6B-4F99-83D2-8DAE7D2E6A8A}" destId="{ACB33A5F-197C-49DD-85D0-04861289D5A3}" srcOrd="1" destOrd="0" presId="urn:microsoft.com/office/officeart/2005/8/layout/vList2"/>
    <dgm:cxn modelId="{D3283B48-070A-4E56-89BB-9850F54D050D}" type="presParOf" srcId="{6A9485E4-EE6B-4F99-83D2-8DAE7D2E6A8A}" destId="{859614C0-DFB1-4A6B-A9C1-6ABBFA8A8BA8}" srcOrd="2" destOrd="0" presId="urn:microsoft.com/office/officeart/2005/8/layout/vList2"/>
    <dgm:cxn modelId="{9B081BA7-8431-484B-B097-EC5514806343}" type="presParOf" srcId="{6A9485E4-EE6B-4F99-83D2-8DAE7D2E6A8A}" destId="{3F189E79-D74B-4CCB-96D0-083C4990CC5A}" srcOrd="3" destOrd="0" presId="urn:microsoft.com/office/officeart/2005/8/layout/vList2"/>
    <dgm:cxn modelId="{970BF096-2999-4CC7-99CA-B651C764EA00}" type="presParOf" srcId="{6A9485E4-EE6B-4F99-83D2-8DAE7D2E6A8A}" destId="{F6793DE2-43A7-4329-95DB-3F1DC1C02A99}" srcOrd="4" destOrd="0" presId="urn:microsoft.com/office/officeart/2005/8/layout/vList2"/>
    <dgm:cxn modelId="{AB62E3DC-D458-4CA4-BB7D-91AAFBF170B8}" type="presParOf" srcId="{6A9485E4-EE6B-4F99-83D2-8DAE7D2E6A8A}" destId="{F975D96F-7788-4A99-8698-729C36930E52}" srcOrd="5" destOrd="0" presId="urn:microsoft.com/office/officeart/2005/8/layout/vList2"/>
    <dgm:cxn modelId="{347558C9-E5B6-4A83-B1EE-80C319BF5433}" type="presParOf" srcId="{6A9485E4-EE6B-4F99-83D2-8DAE7D2E6A8A}" destId="{D9BDE0DC-B6E2-40D2-913C-1B7BD1037747}" srcOrd="6" destOrd="0" presId="urn:microsoft.com/office/officeart/2005/8/layout/vList2"/>
    <dgm:cxn modelId="{A731892F-5A80-4227-8C79-6D61B389BA23}" type="presParOf" srcId="{6A9485E4-EE6B-4F99-83D2-8DAE7D2E6A8A}" destId="{1265AC39-84BE-490A-B044-4AC35CEF7A0D}" srcOrd="7" destOrd="0" presId="urn:microsoft.com/office/officeart/2005/8/layout/vList2"/>
    <dgm:cxn modelId="{213CE0EA-CA6F-44BA-A2A4-161444B75F65}" type="presParOf" srcId="{6A9485E4-EE6B-4F99-83D2-8DAE7D2E6A8A}" destId="{DB775AE9-402C-4F69-A78F-2DC2AD36E029}" srcOrd="8" destOrd="0" presId="urn:microsoft.com/office/officeart/2005/8/layout/vList2"/>
    <dgm:cxn modelId="{0E34B273-1AB2-4CF0-9170-4DF17046B259}" type="presParOf" srcId="{6A9485E4-EE6B-4F99-83D2-8DAE7D2E6A8A}" destId="{AE028BB7-04AB-4AAE-8A84-4714343D5340}" srcOrd="9" destOrd="0" presId="urn:microsoft.com/office/officeart/2005/8/layout/vList2"/>
    <dgm:cxn modelId="{06556B39-F5D7-4511-B389-F6A245DFE612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Муниципальная программа «Развитие физической культуры и спорта на территории городского округа Тольятти на 2014 – 2016 гг.»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F5CF4BE7-8A16-45A8-B8FD-65D07BE1D81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Муниципальная программа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«Об энергосбережении и повышении энергетической эффективности в городском округе Тольятти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2014 – 2016 гг.»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FAD235-5B49-4832-88C7-67C5237B662F}" type="parTrans" cxnId="{A03BF45C-5448-426B-81DF-4E633901AD32}">
      <dgm:prSet/>
      <dgm:spPr/>
      <dgm:t>
        <a:bodyPr/>
        <a:lstStyle/>
        <a:p>
          <a:endParaRPr lang="ru-RU"/>
        </a:p>
      </dgm:t>
    </dgm:pt>
    <dgm:pt modelId="{3F36FF2B-7D59-4707-8E9B-E953DCE325C3}" type="sibTrans" cxnId="{A03BF45C-5448-426B-81DF-4E633901AD32}">
      <dgm:prSet/>
      <dgm:spPr/>
      <dgm:t>
        <a:bodyPr/>
        <a:lstStyle/>
        <a:p>
          <a:endParaRPr lang="ru-RU"/>
        </a:p>
      </dgm:t>
    </dgm:pt>
    <dgm:pt modelId="{6B4B05C7-12F0-4BF0-8CF7-122A7C4168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на территории городского округа Тольятти на 2014 – 2020 гг.»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66ED60-009E-4E2E-B2CC-BC4CF709CEE3}" type="parTrans" cxnId="{CF4A5A5A-1E52-4638-B33F-FE231D9A6906}">
      <dgm:prSet/>
      <dgm:spPr/>
      <dgm:t>
        <a:bodyPr/>
        <a:lstStyle/>
        <a:p>
          <a:endParaRPr lang="ru-RU"/>
        </a:p>
      </dgm:t>
    </dgm:pt>
    <dgm:pt modelId="{195CF211-8438-4281-AACD-B66B73A0E834}" type="sibTrans" cxnId="{CF4A5A5A-1E52-4638-B33F-FE231D9A6906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3" custScaleX="168537" custScaleY="24136" custLinFactNeighborX="-65361" custLinFactNeighborY="-2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A1CDB-20ED-44E6-B28D-BBF85087D34F}" type="pres">
      <dgm:prSet presAssocID="{A300788B-2CE1-410B-9272-B1392517D5A4}" presName="sp" presStyleCnt="0"/>
      <dgm:spPr/>
    </dgm:pt>
    <dgm:pt modelId="{7B57E9E4-F270-463D-A577-B280129E1F8E}" type="pres">
      <dgm:prSet presAssocID="{F5CF4BE7-8A16-45A8-B8FD-65D07BE1D819}" presName="linNode" presStyleCnt="0"/>
      <dgm:spPr/>
    </dgm:pt>
    <dgm:pt modelId="{2D34181D-460B-40AC-8F61-AA701DA5A858}" type="pres">
      <dgm:prSet presAssocID="{F5CF4BE7-8A16-45A8-B8FD-65D07BE1D819}" presName="parentText" presStyleLbl="node1" presStyleIdx="1" presStyleCnt="3" custAng="0" custScaleX="171019" custScaleY="38648" custLinFactNeighborX="-65361" custLinFactNeighborY="-1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C2AE-1835-4D3B-90A2-E32CBBE410D7}" type="pres">
      <dgm:prSet presAssocID="{3F36FF2B-7D59-4707-8E9B-E953DCE325C3}" presName="sp" presStyleCnt="0"/>
      <dgm:spPr/>
    </dgm:pt>
    <dgm:pt modelId="{944E9226-6582-4ED5-83ED-EC043BF34B25}" type="pres">
      <dgm:prSet presAssocID="{6B4B05C7-12F0-4BF0-8CF7-122A7C416839}" presName="linNode" presStyleCnt="0"/>
      <dgm:spPr/>
    </dgm:pt>
    <dgm:pt modelId="{006043E5-D5F2-41F2-8E2B-654CA4D3AF8C}" type="pres">
      <dgm:prSet presAssocID="{6B4B05C7-12F0-4BF0-8CF7-122A7C416839}" presName="parentText" presStyleLbl="node1" presStyleIdx="2" presStyleCnt="3" custScaleX="190550" custScaleY="31444" custLinFactNeighborX="-62215" custLinFactNeighborY="-39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4DEB9-A2F2-4875-9AD1-0BDC96B30661}" type="presOf" srcId="{6B4B05C7-12F0-4BF0-8CF7-122A7C416839}" destId="{006043E5-D5F2-41F2-8E2B-654CA4D3AF8C}" srcOrd="0" destOrd="0" presId="urn:microsoft.com/office/officeart/2005/8/layout/vList5"/>
    <dgm:cxn modelId="{CF4A5A5A-1E52-4638-B33F-FE231D9A6906}" srcId="{004657E1-4970-4DC9-B144-313185B37872}" destId="{6B4B05C7-12F0-4BF0-8CF7-122A7C416839}" srcOrd="2" destOrd="0" parTransId="{C566ED60-009E-4E2E-B2CC-BC4CF709CEE3}" sibTransId="{195CF211-8438-4281-AACD-B66B73A0E834}"/>
    <dgm:cxn modelId="{A03BF45C-5448-426B-81DF-4E633901AD32}" srcId="{004657E1-4970-4DC9-B144-313185B37872}" destId="{F5CF4BE7-8A16-45A8-B8FD-65D07BE1D819}" srcOrd="1" destOrd="0" parTransId="{EEFAD235-5B49-4832-88C7-67C5237B662F}" sibTransId="{3F36FF2B-7D59-4707-8E9B-E953DCE325C3}"/>
    <dgm:cxn modelId="{A6852933-CAEA-4A7E-BEF6-795F025D079A}" type="presOf" srcId="{004657E1-4970-4DC9-B144-313185B37872}" destId="{54BF63E2-63CA-44DB-9204-483BF33ABD16}" srcOrd="0" destOrd="0" presId="urn:microsoft.com/office/officeart/2005/8/layout/vList5"/>
    <dgm:cxn modelId="{14392FAF-D754-4C62-B3C8-8E7408E6425E}" type="presOf" srcId="{C4BA05AF-8AC6-4638-9455-13D1F8B559BA}" destId="{93AB9312-9AFF-4521-82FE-625EA255C48E}" srcOrd="0" destOrd="0" presId="urn:microsoft.com/office/officeart/2005/8/layout/vList5"/>
    <dgm:cxn modelId="{A84BC5F2-8B71-4DC8-BCCB-D413C627D75B}" type="presOf" srcId="{F5CF4BE7-8A16-45A8-B8FD-65D07BE1D819}" destId="{2D34181D-460B-40AC-8F61-AA701DA5A858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C06C5FE6-7C3C-4B96-93B9-435D7249EA79}" type="presParOf" srcId="{54BF63E2-63CA-44DB-9204-483BF33ABD16}" destId="{F743FC7D-EFCC-4312-A6FA-31FE20B1B934}" srcOrd="0" destOrd="0" presId="urn:microsoft.com/office/officeart/2005/8/layout/vList5"/>
    <dgm:cxn modelId="{E6DB5098-3D7D-4F1C-A01E-38FD712D2746}" type="presParOf" srcId="{F743FC7D-EFCC-4312-A6FA-31FE20B1B934}" destId="{93AB9312-9AFF-4521-82FE-625EA255C48E}" srcOrd="0" destOrd="0" presId="urn:microsoft.com/office/officeart/2005/8/layout/vList5"/>
    <dgm:cxn modelId="{7497004B-D817-4072-BE31-AB948B7F073E}" type="presParOf" srcId="{54BF63E2-63CA-44DB-9204-483BF33ABD16}" destId="{EE5A1CDB-20ED-44E6-B28D-BBF85087D34F}" srcOrd="1" destOrd="0" presId="urn:microsoft.com/office/officeart/2005/8/layout/vList5"/>
    <dgm:cxn modelId="{3DE25AB4-7A5C-456B-BD2E-79D04B3B350A}" type="presParOf" srcId="{54BF63E2-63CA-44DB-9204-483BF33ABD16}" destId="{7B57E9E4-F270-463D-A577-B280129E1F8E}" srcOrd="2" destOrd="0" presId="urn:microsoft.com/office/officeart/2005/8/layout/vList5"/>
    <dgm:cxn modelId="{2127E513-3520-457D-B904-91C35D1F13AF}" type="presParOf" srcId="{7B57E9E4-F270-463D-A577-B280129E1F8E}" destId="{2D34181D-460B-40AC-8F61-AA701DA5A858}" srcOrd="0" destOrd="0" presId="urn:microsoft.com/office/officeart/2005/8/layout/vList5"/>
    <dgm:cxn modelId="{59B03F26-284F-4E6B-9DD4-2D6A705589FC}" type="presParOf" srcId="{54BF63E2-63CA-44DB-9204-483BF33ABD16}" destId="{896BC2AE-1835-4D3B-90A2-E32CBBE410D7}" srcOrd="3" destOrd="0" presId="urn:microsoft.com/office/officeart/2005/8/layout/vList5"/>
    <dgm:cxn modelId="{D283128A-02F7-4391-97F7-7496E5C2E59D}" type="presParOf" srcId="{54BF63E2-63CA-44DB-9204-483BF33ABD16}" destId="{944E9226-6582-4ED5-83ED-EC043BF34B25}" srcOrd="4" destOrd="0" presId="urn:microsoft.com/office/officeart/2005/8/layout/vList5"/>
    <dgm:cxn modelId="{2B89C4CB-590A-454D-BF2D-4BC74A775AF4}" type="presParOf" srcId="{944E9226-6582-4ED5-83ED-EC043BF34B25}" destId="{006043E5-D5F2-41F2-8E2B-654CA4D3AF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1190F3-6B72-467A-8754-E410DD33BCA0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4B988A-3C52-4A13-B0C8-07A431584FE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СЕМЬЯ</a:t>
          </a:r>
          <a:endParaRPr lang="ru-RU" sz="3200" b="1" dirty="0"/>
        </a:p>
      </dgm:t>
    </dgm:pt>
    <dgm:pt modelId="{9144753C-18F8-49D7-A544-0ABC3100DC50}" type="par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7D1A868-D6EF-4EB6-9CF4-3A933BA58E39}" type="sibTrans" cxnId="{4BFED66C-8EF4-493C-879F-AC6D5B3362C2}">
      <dgm:prSet/>
      <dgm:spPr/>
      <dgm:t>
        <a:bodyPr/>
        <a:lstStyle/>
        <a:p>
          <a:pPr algn="ctr"/>
          <a:endParaRPr lang="ru-RU" sz="3200" b="1"/>
        </a:p>
      </dgm:t>
    </dgm:pt>
    <dgm:pt modelId="{C1D2B512-FFED-4BE9-BDBC-AE2BDF91B78C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МОЛОДЕЖЬ</a:t>
          </a:r>
          <a:endParaRPr lang="ru-RU" sz="3200" b="1" dirty="0"/>
        </a:p>
      </dgm:t>
    </dgm:pt>
    <dgm:pt modelId="{9D743FBF-F830-4144-AB5D-37264B79EEBF}" type="par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6C9DE600-14F7-4ECE-AA14-BDA99C4F98B3}" type="sibTrans" cxnId="{751DD04A-F6E5-4CC8-8953-9593E521FDFD}">
      <dgm:prSet/>
      <dgm:spPr/>
      <dgm:t>
        <a:bodyPr/>
        <a:lstStyle/>
        <a:p>
          <a:pPr algn="ctr"/>
          <a:endParaRPr lang="ru-RU" sz="3200" b="1"/>
        </a:p>
      </dgm:t>
    </dgm:pt>
    <dgm:pt modelId="{CFCB29A2-DD85-4630-878F-723953D1CA99}">
      <dgm:prSet custT="1"/>
      <dgm:spPr/>
      <dgm:t>
        <a:bodyPr/>
        <a:lstStyle/>
        <a:p>
          <a:pPr algn="ctr"/>
          <a:r>
            <a:rPr lang="ru-RU" sz="3200" b="1" dirty="0" smtClean="0"/>
            <a:t>КУЛЬТУРА</a:t>
          </a:r>
          <a:endParaRPr lang="ru-RU" sz="3200" b="1" dirty="0"/>
        </a:p>
      </dgm:t>
    </dgm:pt>
    <dgm:pt modelId="{0BC7AE4F-EAC6-4E40-9277-AB055B33C26D}" type="par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7D7B1DF1-D856-40E7-9070-96B6F5F93146}" type="sibTrans" cxnId="{DBB99DAB-D436-42F7-801F-A5385455E6CB}">
      <dgm:prSet/>
      <dgm:spPr/>
      <dgm:t>
        <a:bodyPr/>
        <a:lstStyle/>
        <a:p>
          <a:pPr algn="ctr"/>
          <a:endParaRPr lang="ru-RU" sz="3200" b="1"/>
        </a:p>
      </dgm:t>
    </dgm:pt>
    <dgm:pt modelId="{1EBDF9B6-C21E-49F7-92A6-A7F39C436464}">
      <dgm:prSet custT="1"/>
      <dgm:spPr/>
      <dgm:t>
        <a:bodyPr/>
        <a:lstStyle/>
        <a:p>
          <a:pPr algn="ctr"/>
          <a:r>
            <a:rPr lang="ru-RU" sz="3200" b="1" dirty="0" smtClean="0"/>
            <a:t>СПОРТ</a:t>
          </a:r>
          <a:endParaRPr lang="ru-RU" sz="3200" b="1" dirty="0"/>
        </a:p>
      </dgm:t>
    </dgm:pt>
    <dgm:pt modelId="{83EAE2D9-F306-4594-BB58-F2C2703D6B48}" type="par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68C3CBA7-E73B-455C-976A-AA183C7790A3}" type="sibTrans" cxnId="{ADC4EB3C-9F13-45FD-B881-3540AD4479B5}">
      <dgm:prSet/>
      <dgm:spPr/>
      <dgm:t>
        <a:bodyPr/>
        <a:lstStyle/>
        <a:p>
          <a:pPr algn="ctr"/>
          <a:endParaRPr lang="ru-RU" sz="3200" b="1"/>
        </a:p>
      </dgm:t>
    </dgm:pt>
    <dgm:pt modelId="{B63DF880-405A-4985-91A9-EE16374A683E}">
      <dgm:prSet custT="1"/>
      <dgm:spPr/>
      <dgm:t>
        <a:bodyPr/>
        <a:lstStyle/>
        <a:p>
          <a:pPr algn="ctr"/>
          <a:r>
            <a:rPr lang="ru-RU" sz="3200" b="1" dirty="0" smtClean="0"/>
            <a:t>ОБРАЗОВАНИЕ</a:t>
          </a:r>
          <a:endParaRPr lang="ru-RU" sz="3200" b="1" dirty="0"/>
        </a:p>
      </dgm:t>
    </dgm:pt>
    <dgm:pt modelId="{CFA861D1-BB8B-4BB4-BEAF-25FBFC715E34}" type="par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13A37857-7080-48D8-A1C4-131D5BB6823A}" type="sibTrans" cxnId="{8F1CDB62-0659-469E-AA29-834C6E86AC47}">
      <dgm:prSet/>
      <dgm:spPr/>
      <dgm:t>
        <a:bodyPr/>
        <a:lstStyle/>
        <a:p>
          <a:pPr algn="ctr"/>
          <a:endParaRPr lang="ru-RU" sz="3200" b="1"/>
        </a:p>
      </dgm:t>
    </dgm:pt>
    <dgm:pt modelId="{FCA58B74-3E09-427A-946E-8D5B190EB6C6}">
      <dgm:prSet custT="1"/>
      <dgm:spPr/>
      <dgm:t>
        <a:bodyPr/>
        <a:lstStyle/>
        <a:p>
          <a:pPr algn="ctr"/>
          <a:r>
            <a:rPr lang="ru-RU" sz="3200" b="1" dirty="0" smtClean="0"/>
            <a:t>СОЦИАЛЬНАЯ ПОДДЕРЖКА</a:t>
          </a:r>
          <a:endParaRPr lang="ru-RU" sz="3200" b="1" dirty="0"/>
        </a:p>
      </dgm:t>
    </dgm:pt>
    <dgm:pt modelId="{F98F4E09-35B0-415A-86FA-E4CA08ED25E8}" type="parTrans" cxnId="{25F2867D-DAAD-400E-BE30-1F77065FD782}">
      <dgm:prSet/>
      <dgm:spPr/>
      <dgm:t>
        <a:bodyPr/>
        <a:lstStyle/>
        <a:p>
          <a:endParaRPr lang="ru-RU"/>
        </a:p>
      </dgm:t>
    </dgm:pt>
    <dgm:pt modelId="{97471615-EF39-4CF3-B0AD-DDD216E6BD66}" type="sibTrans" cxnId="{25F2867D-DAAD-400E-BE30-1F77065FD782}">
      <dgm:prSet/>
      <dgm:spPr/>
      <dgm:t>
        <a:bodyPr/>
        <a:lstStyle/>
        <a:p>
          <a:endParaRPr lang="ru-RU"/>
        </a:p>
      </dgm:t>
    </dgm:pt>
    <dgm:pt modelId="{6A9485E4-EE6B-4F99-83D2-8DAE7D2E6A8A}" type="pres">
      <dgm:prSet presAssocID="{701190F3-6B72-467A-8754-E410DD33B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E4F9D-84AB-4E3C-A697-05470E1683F3}" type="pres">
      <dgm:prSet presAssocID="{A94B988A-3C52-4A13-B0C8-07A431584FE9}" presName="parentText" presStyleLbl="node1" presStyleIdx="0" presStyleCnt="6" custLinFactNeighborY="-12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33A5F-197C-49DD-85D0-04861289D5A3}" type="pres">
      <dgm:prSet presAssocID="{C7D1A868-D6EF-4EB6-9CF4-3A933BA58E39}" presName="spacer" presStyleCnt="0"/>
      <dgm:spPr/>
    </dgm:pt>
    <dgm:pt modelId="{859614C0-DFB1-4A6B-A9C1-6ABBFA8A8BA8}" type="pres">
      <dgm:prSet presAssocID="{C1D2B512-FFED-4BE9-BDBC-AE2BDF91B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89E79-D74B-4CCB-96D0-083C4990CC5A}" type="pres">
      <dgm:prSet presAssocID="{6C9DE600-14F7-4ECE-AA14-BDA99C4F98B3}" presName="spacer" presStyleCnt="0"/>
      <dgm:spPr/>
    </dgm:pt>
    <dgm:pt modelId="{F6793DE2-43A7-4329-95DB-3F1DC1C02A99}" type="pres">
      <dgm:prSet presAssocID="{CFCB29A2-DD85-4630-878F-723953D1CA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D96F-7788-4A99-8698-729C36930E52}" type="pres">
      <dgm:prSet presAssocID="{7D7B1DF1-D856-40E7-9070-96B6F5F93146}" presName="spacer" presStyleCnt="0"/>
      <dgm:spPr/>
    </dgm:pt>
    <dgm:pt modelId="{D9BDE0DC-B6E2-40D2-913C-1B7BD1037747}" type="pres">
      <dgm:prSet presAssocID="{1EBDF9B6-C21E-49F7-92A6-A7F39C4364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AC39-84BE-490A-B044-4AC35CEF7A0D}" type="pres">
      <dgm:prSet presAssocID="{68C3CBA7-E73B-455C-976A-AA183C7790A3}" presName="spacer" presStyleCnt="0"/>
      <dgm:spPr/>
    </dgm:pt>
    <dgm:pt modelId="{DB775AE9-402C-4F69-A78F-2DC2AD36E029}" type="pres">
      <dgm:prSet presAssocID="{B63DF880-405A-4985-91A9-EE16374A68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8BB7-04AB-4AAE-8A84-4714343D5340}" type="pres">
      <dgm:prSet presAssocID="{13A37857-7080-48D8-A1C4-131D5BB6823A}" presName="spacer" presStyleCnt="0"/>
      <dgm:spPr/>
    </dgm:pt>
    <dgm:pt modelId="{D99BDC9D-13F3-4642-BB14-AA98EB6BA6E1}" type="pres">
      <dgm:prSet presAssocID="{FCA58B74-3E09-427A-946E-8D5B190EB6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99DAB-D436-42F7-801F-A5385455E6CB}" srcId="{701190F3-6B72-467A-8754-E410DD33BCA0}" destId="{CFCB29A2-DD85-4630-878F-723953D1CA99}" srcOrd="2" destOrd="0" parTransId="{0BC7AE4F-EAC6-4E40-9277-AB055B33C26D}" sibTransId="{7D7B1DF1-D856-40E7-9070-96B6F5F93146}"/>
    <dgm:cxn modelId="{751DD04A-F6E5-4CC8-8953-9593E521FDFD}" srcId="{701190F3-6B72-467A-8754-E410DD33BCA0}" destId="{C1D2B512-FFED-4BE9-BDBC-AE2BDF91B78C}" srcOrd="1" destOrd="0" parTransId="{9D743FBF-F830-4144-AB5D-37264B79EEBF}" sibTransId="{6C9DE600-14F7-4ECE-AA14-BDA99C4F98B3}"/>
    <dgm:cxn modelId="{F35A9085-F7DC-4C70-A5DC-2690FB6F5311}" type="presOf" srcId="{B63DF880-405A-4985-91A9-EE16374A683E}" destId="{DB775AE9-402C-4F69-A78F-2DC2AD36E029}" srcOrd="0" destOrd="0" presId="urn:microsoft.com/office/officeart/2005/8/layout/vList2"/>
    <dgm:cxn modelId="{ADC4EB3C-9F13-45FD-B881-3540AD4479B5}" srcId="{701190F3-6B72-467A-8754-E410DD33BCA0}" destId="{1EBDF9B6-C21E-49F7-92A6-A7F39C436464}" srcOrd="3" destOrd="0" parTransId="{83EAE2D9-F306-4594-BB58-F2C2703D6B48}" sibTransId="{68C3CBA7-E73B-455C-976A-AA183C7790A3}"/>
    <dgm:cxn modelId="{4BFED66C-8EF4-493C-879F-AC6D5B3362C2}" srcId="{701190F3-6B72-467A-8754-E410DD33BCA0}" destId="{A94B988A-3C52-4A13-B0C8-07A431584FE9}" srcOrd="0" destOrd="0" parTransId="{9144753C-18F8-49D7-A544-0ABC3100DC50}" sibTransId="{C7D1A868-D6EF-4EB6-9CF4-3A933BA58E39}"/>
    <dgm:cxn modelId="{86F6A62E-5433-47C5-8B64-E2FD85C9A67D}" type="presOf" srcId="{C1D2B512-FFED-4BE9-BDBC-AE2BDF91B78C}" destId="{859614C0-DFB1-4A6B-A9C1-6ABBFA8A8BA8}" srcOrd="0" destOrd="0" presId="urn:microsoft.com/office/officeart/2005/8/layout/vList2"/>
    <dgm:cxn modelId="{25F2867D-DAAD-400E-BE30-1F77065FD782}" srcId="{701190F3-6B72-467A-8754-E410DD33BCA0}" destId="{FCA58B74-3E09-427A-946E-8D5B190EB6C6}" srcOrd="5" destOrd="0" parTransId="{F98F4E09-35B0-415A-86FA-E4CA08ED25E8}" sibTransId="{97471615-EF39-4CF3-B0AD-DDD216E6BD66}"/>
    <dgm:cxn modelId="{8F1CDB62-0659-469E-AA29-834C6E86AC47}" srcId="{701190F3-6B72-467A-8754-E410DD33BCA0}" destId="{B63DF880-405A-4985-91A9-EE16374A683E}" srcOrd="4" destOrd="0" parTransId="{CFA861D1-BB8B-4BB4-BEAF-25FBFC715E34}" sibTransId="{13A37857-7080-48D8-A1C4-131D5BB6823A}"/>
    <dgm:cxn modelId="{1B365A8F-AD2B-4DEC-A56D-339B23A126B8}" type="presOf" srcId="{CFCB29A2-DD85-4630-878F-723953D1CA99}" destId="{F6793DE2-43A7-4329-95DB-3F1DC1C02A99}" srcOrd="0" destOrd="0" presId="urn:microsoft.com/office/officeart/2005/8/layout/vList2"/>
    <dgm:cxn modelId="{2F1F9E5A-5EEB-4B05-A512-F4696ED3369D}" type="presOf" srcId="{FCA58B74-3E09-427A-946E-8D5B190EB6C6}" destId="{D99BDC9D-13F3-4642-BB14-AA98EB6BA6E1}" srcOrd="0" destOrd="0" presId="urn:microsoft.com/office/officeart/2005/8/layout/vList2"/>
    <dgm:cxn modelId="{8BE3C120-1919-4BFE-B055-346E6E8087C2}" type="presOf" srcId="{A94B988A-3C52-4A13-B0C8-07A431584FE9}" destId="{802E4F9D-84AB-4E3C-A697-05470E1683F3}" srcOrd="0" destOrd="0" presId="urn:microsoft.com/office/officeart/2005/8/layout/vList2"/>
    <dgm:cxn modelId="{3CF9BDF9-D9CF-4A07-A49F-ACCA1DEDEF80}" type="presOf" srcId="{1EBDF9B6-C21E-49F7-92A6-A7F39C436464}" destId="{D9BDE0DC-B6E2-40D2-913C-1B7BD1037747}" srcOrd="0" destOrd="0" presId="urn:microsoft.com/office/officeart/2005/8/layout/vList2"/>
    <dgm:cxn modelId="{F5AE02DF-00EB-48A6-94DB-2122B3AFCF83}" type="presOf" srcId="{701190F3-6B72-467A-8754-E410DD33BCA0}" destId="{6A9485E4-EE6B-4F99-83D2-8DAE7D2E6A8A}" srcOrd="0" destOrd="0" presId="urn:microsoft.com/office/officeart/2005/8/layout/vList2"/>
    <dgm:cxn modelId="{C1CE2C1B-3FCE-49AB-8B79-CCE12290879A}" type="presParOf" srcId="{6A9485E4-EE6B-4F99-83D2-8DAE7D2E6A8A}" destId="{802E4F9D-84AB-4E3C-A697-05470E1683F3}" srcOrd="0" destOrd="0" presId="urn:microsoft.com/office/officeart/2005/8/layout/vList2"/>
    <dgm:cxn modelId="{5D770F7B-5B62-4CED-A4F9-B1AE45853451}" type="presParOf" srcId="{6A9485E4-EE6B-4F99-83D2-8DAE7D2E6A8A}" destId="{ACB33A5F-197C-49DD-85D0-04861289D5A3}" srcOrd="1" destOrd="0" presId="urn:microsoft.com/office/officeart/2005/8/layout/vList2"/>
    <dgm:cxn modelId="{E17895EB-6EF3-4D9F-91EC-3A9FFFC67005}" type="presParOf" srcId="{6A9485E4-EE6B-4F99-83D2-8DAE7D2E6A8A}" destId="{859614C0-DFB1-4A6B-A9C1-6ABBFA8A8BA8}" srcOrd="2" destOrd="0" presId="urn:microsoft.com/office/officeart/2005/8/layout/vList2"/>
    <dgm:cxn modelId="{0F29D146-A73E-4CFA-A02A-5549FE0CF341}" type="presParOf" srcId="{6A9485E4-EE6B-4F99-83D2-8DAE7D2E6A8A}" destId="{3F189E79-D74B-4CCB-96D0-083C4990CC5A}" srcOrd="3" destOrd="0" presId="urn:microsoft.com/office/officeart/2005/8/layout/vList2"/>
    <dgm:cxn modelId="{F4C0EF29-8D17-4D89-BA19-00BD738F11F5}" type="presParOf" srcId="{6A9485E4-EE6B-4F99-83D2-8DAE7D2E6A8A}" destId="{F6793DE2-43A7-4329-95DB-3F1DC1C02A99}" srcOrd="4" destOrd="0" presId="urn:microsoft.com/office/officeart/2005/8/layout/vList2"/>
    <dgm:cxn modelId="{C973BAAF-6524-4502-A473-49C915281006}" type="presParOf" srcId="{6A9485E4-EE6B-4F99-83D2-8DAE7D2E6A8A}" destId="{F975D96F-7788-4A99-8698-729C36930E52}" srcOrd="5" destOrd="0" presId="urn:microsoft.com/office/officeart/2005/8/layout/vList2"/>
    <dgm:cxn modelId="{B7B01E00-0695-4E7E-BE5E-E4207B02105F}" type="presParOf" srcId="{6A9485E4-EE6B-4F99-83D2-8DAE7D2E6A8A}" destId="{D9BDE0DC-B6E2-40D2-913C-1B7BD1037747}" srcOrd="6" destOrd="0" presId="urn:microsoft.com/office/officeart/2005/8/layout/vList2"/>
    <dgm:cxn modelId="{291CD0EA-ADE1-4B25-B09D-1DA1993E6267}" type="presParOf" srcId="{6A9485E4-EE6B-4F99-83D2-8DAE7D2E6A8A}" destId="{1265AC39-84BE-490A-B044-4AC35CEF7A0D}" srcOrd="7" destOrd="0" presId="urn:microsoft.com/office/officeart/2005/8/layout/vList2"/>
    <dgm:cxn modelId="{3C814B32-4A36-4609-9406-78A7392D1E8A}" type="presParOf" srcId="{6A9485E4-EE6B-4F99-83D2-8DAE7D2E6A8A}" destId="{DB775AE9-402C-4F69-A78F-2DC2AD36E029}" srcOrd="8" destOrd="0" presId="urn:microsoft.com/office/officeart/2005/8/layout/vList2"/>
    <dgm:cxn modelId="{99302BA2-7622-442E-A51E-F36BDA639871}" type="presParOf" srcId="{6A9485E4-EE6B-4F99-83D2-8DAE7D2E6A8A}" destId="{AE028BB7-04AB-4AAE-8A84-4714343D5340}" srcOrd="9" destOrd="0" presId="urn:microsoft.com/office/officeart/2005/8/layout/vList2"/>
    <dgm:cxn modelId="{A3006DAD-091E-4240-9E2F-88DC49F94A39}" type="presParOf" srcId="{6A9485E4-EE6B-4F99-83D2-8DAE7D2E6A8A}" destId="{D99BDC9D-13F3-4642-BB14-AA98EB6BA6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DC7B2F-D06E-4641-BFA7-FE481BEC71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712DC-2810-4B81-A405-00DCDF25A68A}">
      <dgm:prSet phldrT="[Текст]" custT="1"/>
      <dgm:spPr/>
      <dgm:t>
        <a:bodyPr/>
        <a:lstStyle/>
        <a:p>
          <a:r>
            <a:rPr lang="ru-RU" sz="2800" dirty="0" smtClean="0"/>
            <a:t>Школ – 80</a:t>
          </a:r>
          <a:endParaRPr lang="ru-RU" sz="2800" dirty="0"/>
        </a:p>
      </dgm:t>
    </dgm:pt>
    <dgm:pt modelId="{FAFC3CF1-C641-4198-AA91-2B82B2CA59AB}" type="parTrans" cxnId="{D1AE57C7-4CF6-4B7A-9C16-846657D8C4EE}">
      <dgm:prSet/>
      <dgm:spPr/>
      <dgm:t>
        <a:bodyPr/>
        <a:lstStyle/>
        <a:p>
          <a:endParaRPr lang="ru-RU"/>
        </a:p>
      </dgm:t>
    </dgm:pt>
    <dgm:pt modelId="{BAA0DAD6-5154-4D8B-A119-8137D66B5497}" type="sibTrans" cxnId="{D1AE57C7-4CF6-4B7A-9C16-846657D8C4EE}">
      <dgm:prSet/>
      <dgm:spPr/>
      <dgm:t>
        <a:bodyPr/>
        <a:lstStyle/>
        <a:p>
          <a:endParaRPr lang="ru-RU"/>
        </a:p>
      </dgm:t>
    </dgm:pt>
    <dgm:pt modelId="{24821276-EB97-4503-AB65-5DE8C409870D}">
      <dgm:prSet phldrT="[Текст]" custT="1"/>
      <dgm:spPr/>
      <dgm:t>
        <a:bodyPr/>
        <a:lstStyle/>
        <a:p>
          <a:r>
            <a:rPr lang="ru-RU" sz="2800" dirty="0" smtClean="0"/>
            <a:t>Детских садов – 64</a:t>
          </a:r>
          <a:endParaRPr lang="ru-RU" sz="2800" dirty="0"/>
        </a:p>
      </dgm:t>
    </dgm:pt>
    <dgm:pt modelId="{B3F6B266-39F7-4A8E-BE42-06656D7F0127}" type="parTrans" cxnId="{828923DC-B1D6-44A1-A128-E7E0CD65776C}">
      <dgm:prSet/>
      <dgm:spPr/>
      <dgm:t>
        <a:bodyPr/>
        <a:lstStyle/>
        <a:p>
          <a:endParaRPr lang="ru-RU"/>
        </a:p>
      </dgm:t>
    </dgm:pt>
    <dgm:pt modelId="{4B793486-4CF2-4052-B97D-EFF58E54272B}" type="sibTrans" cxnId="{828923DC-B1D6-44A1-A128-E7E0CD65776C}">
      <dgm:prSet/>
      <dgm:spPr/>
      <dgm:t>
        <a:bodyPr/>
        <a:lstStyle/>
        <a:p>
          <a:endParaRPr lang="ru-RU"/>
        </a:p>
      </dgm:t>
    </dgm:pt>
    <dgm:pt modelId="{5A100D99-6529-4433-8EDF-BD24A0A03715}">
      <dgm:prSet custT="1"/>
      <dgm:spPr/>
      <dgm:t>
        <a:bodyPr/>
        <a:lstStyle/>
        <a:p>
          <a:r>
            <a:rPr lang="ru-RU" sz="2800" dirty="0" smtClean="0"/>
            <a:t>Прочие – 3</a:t>
          </a:r>
        </a:p>
      </dgm:t>
    </dgm:pt>
    <dgm:pt modelId="{6F2AF3B4-F886-412B-A7E8-E9F898635DC7}" type="parTrans" cxnId="{781978C5-1B12-47A0-9DAF-0E580A416E99}">
      <dgm:prSet/>
      <dgm:spPr/>
      <dgm:t>
        <a:bodyPr/>
        <a:lstStyle/>
        <a:p>
          <a:endParaRPr lang="ru-RU"/>
        </a:p>
      </dgm:t>
    </dgm:pt>
    <dgm:pt modelId="{02F82A12-167D-4453-B570-4BF7381C7F1A}" type="sibTrans" cxnId="{781978C5-1B12-47A0-9DAF-0E580A416E99}">
      <dgm:prSet/>
      <dgm:spPr/>
      <dgm:t>
        <a:bodyPr/>
        <a:lstStyle/>
        <a:p>
          <a:endParaRPr lang="ru-RU"/>
        </a:p>
      </dgm:t>
    </dgm:pt>
    <dgm:pt modelId="{D37F6E86-7549-4E8E-9E07-2A8CFFE5D00A}">
      <dgm:prSet custT="1"/>
      <dgm:spPr/>
      <dgm:t>
        <a:bodyPr/>
        <a:lstStyle/>
        <a:p>
          <a:r>
            <a:rPr lang="ru-RU" sz="2800" dirty="0" smtClean="0"/>
            <a:t>Учреждений дополнительного образования – 19</a:t>
          </a:r>
        </a:p>
      </dgm:t>
    </dgm:pt>
    <dgm:pt modelId="{CEDFF1D4-513C-45D0-B047-881F99AC3A50}" type="parTrans" cxnId="{791F9C53-EC4C-4803-95B5-0F0324D8F880}">
      <dgm:prSet/>
      <dgm:spPr/>
      <dgm:t>
        <a:bodyPr/>
        <a:lstStyle/>
        <a:p>
          <a:endParaRPr lang="ru-RU"/>
        </a:p>
      </dgm:t>
    </dgm:pt>
    <dgm:pt modelId="{41409533-69D8-4FB1-A584-1F15DAEEE652}" type="sibTrans" cxnId="{791F9C53-EC4C-4803-95B5-0F0324D8F880}">
      <dgm:prSet/>
      <dgm:spPr/>
      <dgm:t>
        <a:bodyPr/>
        <a:lstStyle/>
        <a:p>
          <a:endParaRPr lang="ru-RU"/>
        </a:p>
      </dgm:t>
    </dgm:pt>
    <dgm:pt modelId="{5C11A2CB-E02E-4722-8165-70846B334BD9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bg1"/>
              </a:solidFill>
            </a:rPr>
            <a:t>Всего учреждений – 166 , в том числе:</a:t>
          </a:r>
          <a:endParaRPr lang="ru-RU" sz="3200" b="1" dirty="0">
            <a:solidFill>
              <a:schemeClr val="bg1"/>
            </a:solidFill>
          </a:endParaRPr>
        </a:p>
      </dgm:t>
    </dgm:pt>
    <dgm:pt modelId="{63C21119-4986-4EA7-A8D9-91838174AC8F}" type="parTrans" cxnId="{2F4D8C8B-5D32-4AF2-9EBD-0C1C4F0F019F}">
      <dgm:prSet/>
      <dgm:spPr/>
      <dgm:t>
        <a:bodyPr/>
        <a:lstStyle/>
        <a:p>
          <a:endParaRPr lang="ru-RU"/>
        </a:p>
      </dgm:t>
    </dgm:pt>
    <dgm:pt modelId="{0A4491FD-B735-4DF2-9A40-BFABF9B7C3D9}" type="sibTrans" cxnId="{2F4D8C8B-5D32-4AF2-9EBD-0C1C4F0F019F}">
      <dgm:prSet/>
      <dgm:spPr/>
      <dgm:t>
        <a:bodyPr/>
        <a:lstStyle/>
        <a:p>
          <a:endParaRPr lang="ru-RU"/>
        </a:p>
      </dgm:t>
    </dgm:pt>
    <dgm:pt modelId="{4C4EAA10-EB34-4F5F-980F-5849BDA04EC8}" type="pres">
      <dgm:prSet presAssocID="{B3DC7B2F-D06E-4641-BFA7-FE481BEC7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113ED-35C5-4DA0-84BB-790A3B8D3D05}" type="pres">
      <dgm:prSet presAssocID="{5C11A2CB-E02E-4722-8165-70846B334BD9}" presName="parentLin" presStyleCnt="0"/>
      <dgm:spPr/>
    </dgm:pt>
    <dgm:pt modelId="{832F8C32-2B1C-47E2-BC5E-3102F3855406}" type="pres">
      <dgm:prSet presAssocID="{5C11A2CB-E02E-4722-8165-70846B334BD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A4656F0-0739-4A49-B7C6-B84137B233C2}" type="pres">
      <dgm:prSet presAssocID="{5C11A2CB-E02E-4722-8165-70846B334BD9}" presName="parentText" presStyleLbl="node1" presStyleIdx="0" presStyleCnt="5" custScaleX="13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6509-BBF2-4EC8-9EBD-32D1034E0EF8}" type="pres">
      <dgm:prSet presAssocID="{5C11A2CB-E02E-4722-8165-70846B334BD9}" presName="negativeSpace" presStyleCnt="0"/>
      <dgm:spPr/>
    </dgm:pt>
    <dgm:pt modelId="{784E0706-A476-4DD9-B170-50F85FA575E6}" type="pres">
      <dgm:prSet presAssocID="{5C11A2CB-E02E-4722-8165-70846B334BD9}" presName="childText" presStyleLbl="conFgAcc1" presStyleIdx="0" presStyleCnt="5">
        <dgm:presLayoutVars>
          <dgm:bulletEnabled val="1"/>
        </dgm:presLayoutVars>
      </dgm:prSet>
      <dgm:spPr/>
    </dgm:pt>
    <dgm:pt modelId="{2835DBB5-3AA6-4AC6-BB32-BA6E1BC269EE}" type="pres">
      <dgm:prSet presAssocID="{0A4491FD-B735-4DF2-9A40-BFABF9B7C3D9}" presName="spaceBetweenRectangles" presStyleCnt="0"/>
      <dgm:spPr/>
    </dgm:pt>
    <dgm:pt modelId="{E417ADF0-D905-4CD9-8AB5-F149BED835DD}" type="pres">
      <dgm:prSet presAssocID="{5E5712DC-2810-4B81-A405-00DCDF25A68A}" presName="parentLin" presStyleCnt="0"/>
      <dgm:spPr/>
    </dgm:pt>
    <dgm:pt modelId="{99A7E72C-4094-4C4F-A2CD-B87145BC4280}" type="pres">
      <dgm:prSet presAssocID="{5E5712DC-2810-4B81-A405-00DCDF25A6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987499E-E554-41BD-8C4A-15C334CA6F9D}" type="pres">
      <dgm:prSet presAssocID="{5E5712DC-2810-4B81-A405-00DCDF25A68A}" presName="parentText" presStyleLbl="node1" presStyleIdx="1" presStyleCnt="5" custScaleX="13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E0CA3-D586-4C9B-86EA-3665A674119F}" type="pres">
      <dgm:prSet presAssocID="{5E5712DC-2810-4B81-A405-00DCDF25A68A}" presName="negativeSpace" presStyleCnt="0"/>
      <dgm:spPr/>
    </dgm:pt>
    <dgm:pt modelId="{1982A0FE-16C4-4099-AEC9-358DBEBCC58E}" type="pres">
      <dgm:prSet presAssocID="{5E5712DC-2810-4B81-A405-00DCDF25A68A}" presName="childText" presStyleLbl="conFgAcc1" presStyleIdx="1" presStyleCnt="5">
        <dgm:presLayoutVars>
          <dgm:bulletEnabled val="1"/>
        </dgm:presLayoutVars>
      </dgm:prSet>
      <dgm:spPr/>
    </dgm:pt>
    <dgm:pt modelId="{A6388CD0-D042-4461-B46C-370A60F0CC0E}" type="pres">
      <dgm:prSet presAssocID="{BAA0DAD6-5154-4D8B-A119-8137D66B5497}" presName="spaceBetweenRectangles" presStyleCnt="0"/>
      <dgm:spPr/>
    </dgm:pt>
    <dgm:pt modelId="{FAFFA08C-7B37-411A-97F3-1A905DD7838D}" type="pres">
      <dgm:prSet presAssocID="{24821276-EB97-4503-AB65-5DE8C409870D}" presName="parentLin" presStyleCnt="0"/>
      <dgm:spPr/>
    </dgm:pt>
    <dgm:pt modelId="{A1B2A18E-EAE4-4EC7-B3CA-261E64038DEA}" type="pres">
      <dgm:prSet presAssocID="{24821276-EB97-4503-AB65-5DE8C409870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A1210B8-7845-47D7-AD0B-2EDF2630B028}" type="pres">
      <dgm:prSet presAssocID="{24821276-EB97-4503-AB65-5DE8C409870D}" presName="parentText" presStyleLbl="node1" presStyleIdx="2" presStyleCnt="5" custScaleX="13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667ED-872C-4510-87CA-B6F99E2DEAD8}" type="pres">
      <dgm:prSet presAssocID="{24821276-EB97-4503-AB65-5DE8C409870D}" presName="negativeSpace" presStyleCnt="0"/>
      <dgm:spPr/>
    </dgm:pt>
    <dgm:pt modelId="{1BCC61EE-4C3C-4428-A3B5-99316C26CECC}" type="pres">
      <dgm:prSet presAssocID="{24821276-EB97-4503-AB65-5DE8C409870D}" presName="childText" presStyleLbl="conFgAcc1" presStyleIdx="2" presStyleCnt="5">
        <dgm:presLayoutVars>
          <dgm:bulletEnabled val="1"/>
        </dgm:presLayoutVars>
      </dgm:prSet>
      <dgm:spPr/>
    </dgm:pt>
    <dgm:pt modelId="{8DBE4134-C0AC-4FF8-BA5E-22648817473D}" type="pres">
      <dgm:prSet presAssocID="{4B793486-4CF2-4052-B97D-EFF58E54272B}" presName="spaceBetweenRectangles" presStyleCnt="0"/>
      <dgm:spPr/>
    </dgm:pt>
    <dgm:pt modelId="{13CA2BF9-AE29-4D8D-AC21-AAE51515FF71}" type="pres">
      <dgm:prSet presAssocID="{D37F6E86-7549-4E8E-9E07-2A8CFFE5D00A}" presName="parentLin" presStyleCnt="0"/>
      <dgm:spPr/>
    </dgm:pt>
    <dgm:pt modelId="{AA123A4E-26A4-4488-9AEF-B77207430240}" type="pres">
      <dgm:prSet presAssocID="{D37F6E86-7549-4E8E-9E07-2A8CFFE5D00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D75CF6D-1ED0-44F8-8687-475C2101E9A5}" type="pres">
      <dgm:prSet presAssocID="{D37F6E86-7549-4E8E-9E07-2A8CFFE5D00A}" presName="parentText" presStyleLbl="node1" presStyleIdx="3" presStyleCnt="5" custScaleX="132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1E54E-CD7D-4386-AF68-89EA898DC11D}" type="pres">
      <dgm:prSet presAssocID="{D37F6E86-7549-4E8E-9E07-2A8CFFE5D00A}" presName="negativeSpace" presStyleCnt="0"/>
      <dgm:spPr/>
    </dgm:pt>
    <dgm:pt modelId="{AB496C2A-6572-4B6D-BAF0-7295B64F4124}" type="pres">
      <dgm:prSet presAssocID="{D37F6E86-7549-4E8E-9E07-2A8CFFE5D00A}" presName="childText" presStyleLbl="conFgAcc1" presStyleIdx="3" presStyleCnt="5">
        <dgm:presLayoutVars>
          <dgm:bulletEnabled val="1"/>
        </dgm:presLayoutVars>
      </dgm:prSet>
      <dgm:spPr/>
    </dgm:pt>
    <dgm:pt modelId="{5665F27A-5284-4733-A88F-C7EFF0AA6B4D}" type="pres">
      <dgm:prSet presAssocID="{41409533-69D8-4FB1-A584-1F15DAEEE652}" presName="spaceBetweenRectangles" presStyleCnt="0"/>
      <dgm:spPr/>
    </dgm:pt>
    <dgm:pt modelId="{B9507DC8-EDEE-475B-AE28-01ED5B5EACCA}" type="pres">
      <dgm:prSet presAssocID="{5A100D99-6529-4433-8EDF-BD24A0A03715}" presName="parentLin" presStyleCnt="0"/>
      <dgm:spPr/>
    </dgm:pt>
    <dgm:pt modelId="{B4D08542-13FA-4C36-8EC5-B0F4E9357AE0}" type="pres">
      <dgm:prSet presAssocID="{5A100D99-6529-4433-8EDF-BD24A0A0371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CEACDEC-C7CA-44EC-BF27-AC91E31D4607}" type="pres">
      <dgm:prSet presAssocID="{5A100D99-6529-4433-8EDF-BD24A0A03715}" presName="parentText" presStyleLbl="node1" presStyleIdx="4" presStyleCnt="5" custScaleX="13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375F-30C7-409F-A136-4A510C14475D}" type="pres">
      <dgm:prSet presAssocID="{5A100D99-6529-4433-8EDF-BD24A0A03715}" presName="negativeSpace" presStyleCnt="0"/>
      <dgm:spPr/>
    </dgm:pt>
    <dgm:pt modelId="{CFF3FF87-CAFF-4A8A-BDC9-344846EFE399}" type="pres">
      <dgm:prSet presAssocID="{5A100D99-6529-4433-8EDF-BD24A0A0371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81978C5-1B12-47A0-9DAF-0E580A416E99}" srcId="{B3DC7B2F-D06E-4641-BFA7-FE481BEC7133}" destId="{5A100D99-6529-4433-8EDF-BD24A0A03715}" srcOrd="4" destOrd="0" parTransId="{6F2AF3B4-F886-412B-A7E8-E9F898635DC7}" sibTransId="{02F82A12-167D-4453-B570-4BF7381C7F1A}"/>
    <dgm:cxn modelId="{791F9C53-EC4C-4803-95B5-0F0324D8F880}" srcId="{B3DC7B2F-D06E-4641-BFA7-FE481BEC7133}" destId="{D37F6E86-7549-4E8E-9E07-2A8CFFE5D00A}" srcOrd="3" destOrd="0" parTransId="{CEDFF1D4-513C-45D0-B047-881F99AC3A50}" sibTransId="{41409533-69D8-4FB1-A584-1F15DAEEE652}"/>
    <dgm:cxn modelId="{828923DC-B1D6-44A1-A128-E7E0CD65776C}" srcId="{B3DC7B2F-D06E-4641-BFA7-FE481BEC7133}" destId="{24821276-EB97-4503-AB65-5DE8C409870D}" srcOrd="2" destOrd="0" parTransId="{B3F6B266-39F7-4A8E-BE42-06656D7F0127}" sibTransId="{4B793486-4CF2-4052-B97D-EFF58E54272B}"/>
    <dgm:cxn modelId="{BBEE83A5-C806-419C-A529-B35713F73BCA}" type="presOf" srcId="{D37F6E86-7549-4E8E-9E07-2A8CFFE5D00A}" destId="{1D75CF6D-1ED0-44F8-8687-475C2101E9A5}" srcOrd="1" destOrd="0" presId="urn:microsoft.com/office/officeart/2005/8/layout/list1"/>
    <dgm:cxn modelId="{2F4D8C8B-5D32-4AF2-9EBD-0C1C4F0F019F}" srcId="{B3DC7B2F-D06E-4641-BFA7-FE481BEC7133}" destId="{5C11A2CB-E02E-4722-8165-70846B334BD9}" srcOrd="0" destOrd="0" parTransId="{63C21119-4986-4EA7-A8D9-91838174AC8F}" sibTransId="{0A4491FD-B735-4DF2-9A40-BFABF9B7C3D9}"/>
    <dgm:cxn modelId="{B06C3998-40A2-41D9-88F2-4A93B1ECAC29}" type="presOf" srcId="{24821276-EB97-4503-AB65-5DE8C409870D}" destId="{DA1210B8-7845-47D7-AD0B-2EDF2630B028}" srcOrd="1" destOrd="0" presId="urn:microsoft.com/office/officeart/2005/8/layout/list1"/>
    <dgm:cxn modelId="{DC60F4C6-A353-4E60-B43F-1FF2E3AA1262}" type="presOf" srcId="{5C11A2CB-E02E-4722-8165-70846B334BD9}" destId="{1A4656F0-0739-4A49-B7C6-B84137B233C2}" srcOrd="1" destOrd="0" presId="urn:microsoft.com/office/officeart/2005/8/layout/list1"/>
    <dgm:cxn modelId="{E0B109D5-990D-4D95-A0C4-70663600C326}" type="presOf" srcId="{5E5712DC-2810-4B81-A405-00DCDF25A68A}" destId="{99A7E72C-4094-4C4F-A2CD-B87145BC4280}" srcOrd="0" destOrd="0" presId="urn:microsoft.com/office/officeart/2005/8/layout/list1"/>
    <dgm:cxn modelId="{675A397B-3DF9-4063-AC57-EADBCF8B6C7C}" type="presOf" srcId="{5A100D99-6529-4433-8EDF-BD24A0A03715}" destId="{B4D08542-13FA-4C36-8EC5-B0F4E9357AE0}" srcOrd="0" destOrd="0" presId="urn:microsoft.com/office/officeart/2005/8/layout/list1"/>
    <dgm:cxn modelId="{18549F44-0774-4402-968D-F0C17B27BF8D}" type="presOf" srcId="{D37F6E86-7549-4E8E-9E07-2A8CFFE5D00A}" destId="{AA123A4E-26A4-4488-9AEF-B77207430240}" srcOrd="0" destOrd="0" presId="urn:microsoft.com/office/officeart/2005/8/layout/list1"/>
    <dgm:cxn modelId="{781652CB-2315-412D-A1AC-FDC2B30F60F5}" type="presOf" srcId="{24821276-EB97-4503-AB65-5DE8C409870D}" destId="{A1B2A18E-EAE4-4EC7-B3CA-261E64038DEA}" srcOrd="0" destOrd="0" presId="urn:microsoft.com/office/officeart/2005/8/layout/list1"/>
    <dgm:cxn modelId="{B9775557-15F3-46F3-89DE-C0A102478EF4}" type="presOf" srcId="{5E5712DC-2810-4B81-A405-00DCDF25A68A}" destId="{4987499E-E554-41BD-8C4A-15C334CA6F9D}" srcOrd="1" destOrd="0" presId="urn:microsoft.com/office/officeart/2005/8/layout/list1"/>
    <dgm:cxn modelId="{1D33B21D-1803-43E5-871E-0A8158359186}" type="presOf" srcId="{5C11A2CB-E02E-4722-8165-70846B334BD9}" destId="{832F8C32-2B1C-47E2-BC5E-3102F3855406}" srcOrd="0" destOrd="0" presId="urn:microsoft.com/office/officeart/2005/8/layout/list1"/>
    <dgm:cxn modelId="{D1AE57C7-4CF6-4B7A-9C16-846657D8C4EE}" srcId="{B3DC7B2F-D06E-4641-BFA7-FE481BEC7133}" destId="{5E5712DC-2810-4B81-A405-00DCDF25A68A}" srcOrd="1" destOrd="0" parTransId="{FAFC3CF1-C641-4198-AA91-2B82B2CA59AB}" sibTransId="{BAA0DAD6-5154-4D8B-A119-8137D66B5497}"/>
    <dgm:cxn modelId="{D0C0C529-3223-475E-AF07-987DFCE87136}" type="presOf" srcId="{5A100D99-6529-4433-8EDF-BD24A0A03715}" destId="{2CEACDEC-C7CA-44EC-BF27-AC91E31D4607}" srcOrd="1" destOrd="0" presId="urn:microsoft.com/office/officeart/2005/8/layout/list1"/>
    <dgm:cxn modelId="{E3D9B08A-96DF-4202-9BE3-A131624542C8}" type="presOf" srcId="{B3DC7B2F-D06E-4641-BFA7-FE481BEC7133}" destId="{4C4EAA10-EB34-4F5F-980F-5849BDA04EC8}" srcOrd="0" destOrd="0" presId="urn:microsoft.com/office/officeart/2005/8/layout/list1"/>
    <dgm:cxn modelId="{01020780-8F45-49C0-ADE4-D1C83F36F284}" type="presParOf" srcId="{4C4EAA10-EB34-4F5F-980F-5849BDA04EC8}" destId="{86E113ED-35C5-4DA0-84BB-790A3B8D3D05}" srcOrd="0" destOrd="0" presId="urn:microsoft.com/office/officeart/2005/8/layout/list1"/>
    <dgm:cxn modelId="{777DECC7-C8CC-45C4-AFEB-8CF981ADB557}" type="presParOf" srcId="{86E113ED-35C5-4DA0-84BB-790A3B8D3D05}" destId="{832F8C32-2B1C-47E2-BC5E-3102F3855406}" srcOrd="0" destOrd="0" presId="urn:microsoft.com/office/officeart/2005/8/layout/list1"/>
    <dgm:cxn modelId="{E913C8D8-D142-4F99-9D51-07318AEFBD4B}" type="presParOf" srcId="{86E113ED-35C5-4DA0-84BB-790A3B8D3D05}" destId="{1A4656F0-0739-4A49-B7C6-B84137B233C2}" srcOrd="1" destOrd="0" presId="urn:microsoft.com/office/officeart/2005/8/layout/list1"/>
    <dgm:cxn modelId="{F35F6BF9-4C15-4379-B4E0-246924575F69}" type="presParOf" srcId="{4C4EAA10-EB34-4F5F-980F-5849BDA04EC8}" destId="{9B186509-BBF2-4EC8-9EBD-32D1034E0EF8}" srcOrd="1" destOrd="0" presId="urn:microsoft.com/office/officeart/2005/8/layout/list1"/>
    <dgm:cxn modelId="{3C42D610-956C-41FC-BF1D-A3057E4189DD}" type="presParOf" srcId="{4C4EAA10-EB34-4F5F-980F-5849BDA04EC8}" destId="{784E0706-A476-4DD9-B170-50F85FA575E6}" srcOrd="2" destOrd="0" presId="urn:microsoft.com/office/officeart/2005/8/layout/list1"/>
    <dgm:cxn modelId="{C8ABDC8C-ECF8-4F16-B36A-40C402BC56E5}" type="presParOf" srcId="{4C4EAA10-EB34-4F5F-980F-5849BDA04EC8}" destId="{2835DBB5-3AA6-4AC6-BB32-BA6E1BC269EE}" srcOrd="3" destOrd="0" presId="urn:microsoft.com/office/officeart/2005/8/layout/list1"/>
    <dgm:cxn modelId="{DDEE0455-1B6B-4D77-A44B-56EC2BE34D86}" type="presParOf" srcId="{4C4EAA10-EB34-4F5F-980F-5849BDA04EC8}" destId="{E417ADF0-D905-4CD9-8AB5-F149BED835DD}" srcOrd="4" destOrd="0" presId="urn:microsoft.com/office/officeart/2005/8/layout/list1"/>
    <dgm:cxn modelId="{CA8B886B-D09D-4EB5-86D0-116119DFC604}" type="presParOf" srcId="{E417ADF0-D905-4CD9-8AB5-F149BED835DD}" destId="{99A7E72C-4094-4C4F-A2CD-B87145BC4280}" srcOrd="0" destOrd="0" presId="urn:microsoft.com/office/officeart/2005/8/layout/list1"/>
    <dgm:cxn modelId="{51CD7C72-A8AD-4996-897D-4E70CDFDD81C}" type="presParOf" srcId="{E417ADF0-D905-4CD9-8AB5-F149BED835DD}" destId="{4987499E-E554-41BD-8C4A-15C334CA6F9D}" srcOrd="1" destOrd="0" presId="urn:microsoft.com/office/officeart/2005/8/layout/list1"/>
    <dgm:cxn modelId="{F5510D84-0CF6-4595-83C8-58889B0B2F4C}" type="presParOf" srcId="{4C4EAA10-EB34-4F5F-980F-5849BDA04EC8}" destId="{E0DE0CA3-D586-4C9B-86EA-3665A674119F}" srcOrd="5" destOrd="0" presId="urn:microsoft.com/office/officeart/2005/8/layout/list1"/>
    <dgm:cxn modelId="{5046E51B-A453-44C0-AB57-5ECEFDA5B534}" type="presParOf" srcId="{4C4EAA10-EB34-4F5F-980F-5849BDA04EC8}" destId="{1982A0FE-16C4-4099-AEC9-358DBEBCC58E}" srcOrd="6" destOrd="0" presId="urn:microsoft.com/office/officeart/2005/8/layout/list1"/>
    <dgm:cxn modelId="{DC025054-186C-4FAD-BEDA-FDA9A3C74765}" type="presParOf" srcId="{4C4EAA10-EB34-4F5F-980F-5849BDA04EC8}" destId="{A6388CD0-D042-4461-B46C-370A60F0CC0E}" srcOrd="7" destOrd="0" presId="urn:microsoft.com/office/officeart/2005/8/layout/list1"/>
    <dgm:cxn modelId="{858967F3-0409-42D1-BC16-6CF20142E0AD}" type="presParOf" srcId="{4C4EAA10-EB34-4F5F-980F-5849BDA04EC8}" destId="{FAFFA08C-7B37-411A-97F3-1A905DD7838D}" srcOrd="8" destOrd="0" presId="urn:microsoft.com/office/officeart/2005/8/layout/list1"/>
    <dgm:cxn modelId="{AADC23F8-8DCE-4E9D-BABE-DD1723C99361}" type="presParOf" srcId="{FAFFA08C-7B37-411A-97F3-1A905DD7838D}" destId="{A1B2A18E-EAE4-4EC7-B3CA-261E64038DEA}" srcOrd="0" destOrd="0" presId="urn:microsoft.com/office/officeart/2005/8/layout/list1"/>
    <dgm:cxn modelId="{157B9DAE-C744-43D8-9BC7-6F1EA155F2DE}" type="presParOf" srcId="{FAFFA08C-7B37-411A-97F3-1A905DD7838D}" destId="{DA1210B8-7845-47D7-AD0B-2EDF2630B028}" srcOrd="1" destOrd="0" presId="urn:microsoft.com/office/officeart/2005/8/layout/list1"/>
    <dgm:cxn modelId="{D6EF5146-DAD0-46A3-AC0C-E2CED545A5B0}" type="presParOf" srcId="{4C4EAA10-EB34-4F5F-980F-5849BDA04EC8}" destId="{F1D667ED-872C-4510-87CA-B6F99E2DEAD8}" srcOrd="9" destOrd="0" presId="urn:microsoft.com/office/officeart/2005/8/layout/list1"/>
    <dgm:cxn modelId="{31B2B717-C904-424B-9921-2AFF023D4376}" type="presParOf" srcId="{4C4EAA10-EB34-4F5F-980F-5849BDA04EC8}" destId="{1BCC61EE-4C3C-4428-A3B5-99316C26CECC}" srcOrd="10" destOrd="0" presId="urn:microsoft.com/office/officeart/2005/8/layout/list1"/>
    <dgm:cxn modelId="{075334B1-F3E0-4928-A125-CB34BC120BC7}" type="presParOf" srcId="{4C4EAA10-EB34-4F5F-980F-5849BDA04EC8}" destId="{8DBE4134-C0AC-4FF8-BA5E-22648817473D}" srcOrd="11" destOrd="0" presId="urn:microsoft.com/office/officeart/2005/8/layout/list1"/>
    <dgm:cxn modelId="{460340DA-335E-4B03-8F99-21B90D75C427}" type="presParOf" srcId="{4C4EAA10-EB34-4F5F-980F-5849BDA04EC8}" destId="{13CA2BF9-AE29-4D8D-AC21-AAE51515FF71}" srcOrd="12" destOrd="0" presId="urn:microsoft.com/office/officeart/2005/8/layout/list1"/>
    <dgm:cxn modelId="{BC7CC50C-D517-4882-B94B-599150751A93}" type="presParOf" srcId="{13CA2BF9-AE29-4D8D-AC21-AAE51515FF71}" destId="{AA123A4E-26A4-4488-9AEF-B77207430240}" srcOrd="0" destOrd="0" presId="urn:microsoft.com/office/officeart/2005/8/layout/list1"/>
    <dgm:cxn modelId="{8A9BA36E-329C-40F7-BE91-F7B637D0D46E}" type="presParOf" srcId="{13CA2BF9-AE29-4D8D-AC21-AAE51515FF71}" destId="{1D75CF6D-1ED0-44F8-8687-475C2101E9A5}" srcOrd="1" destOrd="0" presId="urn:microsoft.com/office/officeart/2005/8/layout/list1"/>
    <dgm:cxn modelId="{5778915B-903F-4A03-A78F-A0020344AF6D}" type="presParOf" srcId="{4C4EAA10-EB34-4F5F-980F-5849BDA04EC8}" destId="{6621E54E-CD7D-4386-AF68-89EA898DC11D}" srcOrd="13" destOrd="0" presId="urn:microsoft.com/office/officeart/2005/8/layout/list1"/>
    <dgm:cxn modelId="{B5AEF3AA-8C71-401D-A422-3B2853D94381}" type="presParOf" srcId="{4C4EAA10-EB34-4F5F-980F-5849BDA04EC8}" destId="{AB496C2A-6572-4B6D-BAF0-7295B64F4124}" srcOrd="14" destOrd="0" presId="urn:microsoft.com/office/officeart/2005/8/layout/list1"/>
    <dgm:cxn modelId="{B03F96BB-4604-475B-94EF-CE32870CB619}" type="presParOf" srcId="{4C4EAA10-EB34-4F5F-980F-5849BDA04EC8}" destId="{5665F27A-5284-4733-A88F-C7EFF0AA6B4D}" srcOrd="15" destOrd="0" presId="urn:microsoft.com/office/officeart/2005/8/layout/list1"/>
    <dgm:cxn modelId="{014AE143-6450-4834-A0CC-6CEBAEA8059F}" type="presParOf" srcId="{4C4EAA10-EB34-4F5F-980F-5849BDA04EC8}" destId="{B9507DC8-EDEE-475B-AE28-01ED5B5EACCA}" srcOrd="16" destOrd="0" presId="urn:microsoft.com/office/officeart/2005/8/layout/list1"/>
    <dgm:cxn modelId="{D2C5BCD3-01D3-4148-BEFA-3EC6752D9357}" type="presParOf" srcId="{B9507DC8-EDEE-475B-AE28-01ED5B5EACCA}" destId="{B4D08542-13FA-4C36-8EC5-B0F4E9357AE0}" srcOrd="0" destOrd="0" presId="urn:microsoft.com/office/officeart/2005/8/layout/list1"/>
    <dgm:cxn modelId="{62BD0B52-EEA9-4F94-9F9F-EEC21037C197}" type="presParOf" srcId="{B9507DC8-EDEE-475B-AE28-01ED5B5EACCA}" destId="{2CEACDEC-C7CA-44EC-BF27-AC91E31D4607}" srcOrd="1" destOrd="0" presId="urn:microsoft.com/office/officeart/2005/8/layout/list1"/>
    <dgm:cxn modelId="{DC414CCD-09D4-4511-A160-DB5EF517853E}" type="presParOf" srcId="{4C4EAA10-EB34-4F5F-980F-5849BDA04EC8}" destId="{1380375F-30C7-409F-A136-4A510C14475D}" srcOrd="17" destOrd="0" presId="urn:microsoft.com/office/officeart/2005/8/layout/list1"/>
    <dgm:cxn modelId="{28FB53BB-2299-4C8C-AF33-A5909F079DC3}" type="presParOf" srcId="{4C4EAA10-EB34-4F5F-980F-5849BDA04EC8}" destId="{CFF3FF87-CAFF-4A8A-BDC9-344846EFE39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8AF0C6-CF59-4657-B493-75963AB81A74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04D9D-520D-4703-A35A-1ADCB146C93B}">
      <dgm:prSet phldrT="[Текст]" custT="1"/>
      <dgm:spPr/>
      <dgm:t>
        <a:bodyPr/>
        <a:lstStyle/>
        <a:p>
          <a:r>
            <a:rPr lang="ru-RU" sz="2400" b="0" i="0" u="none" dirty="0" smtClean="0"/>
            <a:t>Всего бюджет на 2015 год </a:t>
          </a:r>
        </a:p>
        <a:p>
          <a:r>
            <a:rPr lang="ru-RU" sz="2400" b="1" i="0" u="none" dirty="0" smtClean="0"/>
            <a:t> 1 908 552 тыс.руб.</a:t>
          </a:r>
          <a:endParaRPr lang="ru-RU" sz="2400" b="1" dirty="0"/>
        </a:p>
      </dgm:t>
    </dgm:pt>
    <dgm:pt modelId="{C9E97AEF-6DFC-4E4B-B716-977B20BE38B0}" type="parTrans" cxnId="{12AF4EC9-E549-4DF1-A880-E6BF6A5FF3DB}">
      <dgm:prSet/>
      <dgm:spPr/>
      <dgm:t>
        <a:bodyPr/>
        <a:lstStyle/>
        <a:p>
          <a:endParaRPr lang="ru-RU" sz="1600"/>
        </a:p>
      </dgm:t>
    </dgm:pt>
    <dgm:pt modelId="{42BF6AE8-8DBE-44E8-9A22-406B42CA2CA7}" type="sibTrans" cxnId="{12AF4EC9-E549-4DF1-A880-E6BF6A5FF3DB}">
      <dgm:prSet/>
      <dgm:spPr/>
      <dgm:t>
        <a:bodyPr/>
        <a:lstStyle/>
        <a:p>
          <a:endParaRPr lang="ru-RU" sz="1600"/>
        </a:p>
      </dgm:t>
    </dgm:pt>
    <dgm:pt modelId="{01BD0B47-4FA8-4FCD-BD8B-B1496C14D9C3}">
      <dgm:prSet phldrT="[Текст]" custT="1"/>
      <dgm:spPr/>
      <dgm:t>
        <a:bodyPr/>
        <a:lstStyle/>
        <a:p>
          <a:r>
            <a:rPr lang="ru-RU" sz="2200" dirty="0" smtClean="0"/>
            <a:t>Программные расходы</a:t>
          </a:r>
        </a:p>
        <a:p>
          <a:r>
            <a:rPr lang="ru-RU" sz="2200" b="1" dirty="0" smtClean="0"/>
            <a:t>1 801 932 </a:t>
          </a:r>
          <a:r>
            <a:rPr lang="ru-RU" sz="2200" b="1" i="0" u="none" dirty="0" smtClean="0"/>
            <a:t>тыс.руб.</a:t>
          </a:r>
          <a:endParaRPr lang="ru-RU" sz="2200" b="1" dirty="0"/>
        </a:p>
      </dgm:t>
    </dgm:pt>
    <dgm:pt modelId="{24CA00B3-4ECA-4ED6-A44D-8B9D123FD81B}" type="parTrans" cxnId="{733B140E-6CEA-42FC-A58E-8926DB7D0A2D}">
      <dgm:prSet/>
      <dgm:spPr/>
      <dgm:t>
        <a:bodyPr/>
        <a:lstStyle/>
        <a:p>
          <a:endParaRPr lang="ru-RU" sz="1600"/>
        </a:p>
      </dgm:t>
    </dgm:pt>
    <dgm:pt modelId="{F708C269-E5F7-458F-8071-9DE4D92F941F}" type="sibTrans" cxnId="{733B140E-6CEA-42FC-A58E-8926DB7D0A2D}">
      <dgm:prSet/>
      <dgm:spPr/>
      <dgm:t>
        <a:bodyPr/>
        <a:lstStyle/>
        <a:p>
          <a:endParaRPr lang="ru-RU" sz="1600"/>
        </a:p>
      </dgm:t>
    </dgm:pt>
    <dgm:pt modelId="{5ED164EF-A954-4AFC-B859-FAACE1E6E977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200" smtClean="0"/>
            <a:t>Внепрограммные </a:t>
          </a:r>
          <a:r>
            <a:rPr lang="ru-RU" sz="2200" dirty="0" smtClean="0"/>
            <a:t>расходы</a:t>
          </a:r>
        </a:p>
        <a:p>
          <a:r>
            <a:rPr lang="ru-RU" sz="2200" b="1" dirty="0" smtClean="0"/>
            <a:t>106 620 </a:t>
          </a:r>
          <a:r>
            <a:rPr lang="ru-RU" sz="2200" b="1" i="0" u="none" dirty="0" smtClean="0"/>
            <a:t>тыс.руб.</a:t>
          </a:r>
          <a:endParaRPr lang="ru-RU" sz="2200" b="1" dirty="0" smtClean="0"/>
        </a:p>
        <a:p>
          <a:endParaRPr lang="ru-RU" sz="2000" dirty="0"/>
        </a:p>
      </dgm:t>
    </dgm:pt>
    <dgm:pt modelId="{576DF8B7-56EA-479E-97B2-7296C8236462}" type="parTrans" cxnId="{78F95AEC-004F-4E4F-9C18-6BEE7A95007B}">
      <dgm:prSet/>
      <dgm:spPr/>
      <dgm:t>
        <a:bodyPr/>
        <a:lstStyle/>
        <a:p>
          <a:endParaRPr lang="ru-RU" sz="1600"/>
        </a:p>
      </dgm:t>
    </dgm:pt>
    <dgm:pt modelId="{936F3829-7E02-4AA2-B064-EA0F05B008A3}" type="sibTrans" cxnId="{78F95AEC-004F-4E4F-9C18-6BEE7A95007B}">
      <dgm:prSet/>
      <dgm:spPr/>
      <dgm:t>
        <a:bodyPr/>
        <a:lstStyle/>
        <a:p>
          <a:endParaRPr lang="ru-RU" sz="1600"/>
        </a:p>
      </dgm:t>
    </dgm:pt>
    <dgm:pt modelId="{F7580358-7A7F-4ED8-97B4-8016E8902029}">
      <dgm:prSet custT="1"/>
      <dgm:spPr/>
      <dgm:t>
        <a:bodyPr/>
        <a:lstStyle/>
        <a:p>
          <a:r>
            <a:rPr lang="ru-RU" sz="2400" dirty="0" err="1" smtClean="0"/>
            <a:t>Мун.задание</a:t>
          </a:r>
          <a:endParaRPr lang="ru-RU" sz="2400" dirty="0" smtClean="0"/>
        </a:p>
        <a:p>
          <a:r>
            <a:rPr lang="ru-RU" sz="2400" b="1" dirty="0" smtClean="0"/>
            <a:t>1 718 219 тыс.руб.</a:t>
          </a:r>
          <a:endParaRPr lang="ru-RU" sz="2400" b="1" dirty="0"/>
        </a:p>
      </dgm:t>
    </dgm:pt>
    <dgm:pt modelId="{CF0CEB73-C76E-472C-8F7E-4C534125F4C0}" type="parTrans" cxnId="{E193D79A-51DC-43B2-A3FC-0115F32D5ECD}">
      <dgm:prSet/>
      <dgm:spPr/>
      <dgm:t>
        <a:bodyPr/>
        <a:lstStyle/>
        <a:p>
          <a:endParaRPr lang="ru-RU" sz="1600"/>
        </a:p>
      </dgm:t>
    </dgm:pt>
    <dgm:pt modelId="{B5ADAAFE-01A3-4154-B1BF-98C946B59998}" type="sibTrans" cxnId="{E193D79A-51DC-43B2-A3FC-0115F32D5ECD}">
      <dgm:prSet/>
      <dgm:spPr/>
      <dgm:t>
        <a:bodyPr/>
        <a:lstStyle/>
        <a:p>
          <a:endParaRPr lang="ru-RU" sz="1600"/>
        </a:p>
      </dgm:t>
    </dgm:pt>
    <dgm:pt modelId="{2966260F-6D4A-404E-9C86-6BE466A2CEF8}">
      <dgm:prSet custT="1"/>
      <dgm:spPr/>
      <dgm:t>
        <a:bodyPr/>
        <a:lstStyle/>
        <a:p>
          <a:r>
            <a:rPr lang="ru-RU" sz="2400" dirty="0" smtClean="0"/>
            <a:t>Иные цели </a:t>
          </a:r>
        </a:p>
        <a:p>
          <a:r>
            <a:rPr lang="ru-RU" sz="2400" b="1" dirty="0" smtClean="0"/>
            <a:t>83 713 тыс.руб.</a:t>
          </a:r>
          <a:endParaRPr lang="ru-RU" sz="2400" b="1" dirty="0"/>
        </a:p>
      </dgm:t>
    </dgm:pt>
    <dgm:pt modelId="{00C1787E-AAFC-4ED5-8089-D8CB1B70D15B}" type="parTrans" cxnId="{75E094ED-BC64-4723-942E-740AD1923A77}">
      <dgm:prSet/>
      <dgm:spPr/>
      <dgm:t>
        <a:bodyPr/>
        <a:lstStyle/>
        <a:p>
          <a:endParaRPr lang="ru-RU" sz="1600"/>
        </a:p>
      </dgm:t>
    </dgm:pt>
    <dgm:pt modelId="{DCEE1A19-09BD-462C-939E-E1F4A7786646}" type="sibTrans" cxnId="{75E094ED-BC64-4723-942E-740AD1923A77}">
      <dgm:prSet/>
      <dgm:spPr/>
      <dgm:t>
        <a:bodyPr/>
        <a:lstStyle/>
        <a:p>
          <a:endParaRPr lang="ru-RU" sz="1600"/>
        </a:p>
      </dgm:t>
    </dgm:pt>
    <dgm:pt modelId="{37E33541-E926-4036-9C8A-BD7AF874A23D}" type="pres">
      <dgm:prSet presAssocID="{DC8AF0C6-CF59-4657-B493-75963AB81A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D1D615-0095-4D01-9FF3-556DE93CC144}" type="pres">
      <dgm:prSet presAssocID="{21404D9D-520D-4703-A35A-1ADCB146C93B}" presName="hierRoot1" presStyleCnt="0"/>
      <dgm:spPr/>
    </dgm:pt>
    <dgm:pt modelId="{40093F59-B006-4D77-973F-AF88A7EB0EBF}" type="pres">
      <dgm:prSet presAssocID="{21404D9D-520D-4703-A35A-1ADCB146C93B}" presName="composite" presStyleCnt="0"/>
      <dgm:spPr/>
    </dgm:pt>
    <dgm:pt modelId="{EFD0FCB9-7F61-412E-B14B-C8200E8BA3DA}" type="pres">
      <dgm:prSet presAssocID="{21404D9D-520D-4703-A35A-1ADCB146C93B}" presName="background" presStyleLbl="node0" presStyleIdx="0" presStyleCnt="1"/>
      <dgm:spPr/>
    </dgm:pt>
    <dgm:pt modelId="{A45D5907-16CF-4F77-9210-6D7967AF4616}" type="pres">
      <dgm:prSet presAssocID="{21404D9D-520D-4703-A35A-1ADCB146C93B}" presName="text" presStyleLbl="fgAcc0" presStyleIdx="0" presStyleCnt="1" custScaleX="273230" custScaleY="129153" custLinFactNeighborX="3707" custLinFactNeighborY="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2D362-C931-4AAB-8403-FE9D9A8C86DB}" type="pres">
      <dgm:prSet presAssocID="{21404D9D-520D-4703-A35A-1ADCB146C93B}" presName="hierChild2" presStyleCnt="0"/>
      <dgm:spPr/>
    </dgm:pt>
    <dgm:pt modelId="{A50CEF4D-B752-46D8-962F-EF095C777467}" type="pres">
      <dgm:prSet presAssocID="{24CA00B3-4ECA-4ED6-A44D-8B9D123FD8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716ED25-9163-4E7D-8B3C-4709CB7D57E1}" type="pres">
      <dgm:prSet presAssocID="{01BD0B47-4FA8-4FCD-BD8B-B1496C14D9C3}" presName="hierRoot2" presStyleCnt="0"/>
      <dgm:spPr/>
    </dgm:pt>
    <dgm:pt modelId="{1C1BF415-0E9A-4507-AE8A-8649A33F8E84}" type="pres">
      <dgm:prSet presAssocID="{01BD0B47-4FA8-4FCD-BD8B-B1496C14D9C3}" presName="composite2" presStyleCnt="0"/>
      <dgm:spPr/>
    </dgm:pt>
    <dgm:pt modelId="{9CB10452-5238-4DC6-8D0A-9EB910C0E818}" type="pres">
      <dgm:prSet presAssocID="{01BD0B47-4FA8-4FCD-BD8B-B1496C14D9C3}" presName="background2" presStyleLbl="node2" presStyleIdx="0" presStyleCnt="2"/>
      <dgm:spPr/>
    </dgm:pt>
    <dgm:pt modelId="{5CD47A8E-24FC-40A0-814E-B8EAC4B8F8C2}" type="pres">
      <dgm:prSet presAssocID="{01BD0B47-4FA8-4FCD-BD8B-B1496C14D9C3}" presName="text2" presStyleLbl="fgAcc2" presStyleIdx="0" presStyleCnt="2" custScaleX="186942" custScaleY="129153" custLinFactNeighborX="3707" custLinFactNeighborY="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51EFF-3AFE-4282-8489-B484B1159BBD}" type="pres">
      <dgm:prSet presAssocID="{01BD0B47-4FA8-4FCD-BD8B-B1496C14D9C3}" presName="hierChild3" presStyleCnt="0"/>
      <dgm:spPr/>
    </dgm:pt>
    <dgm:pt modelId="{21C6B25A-070D-4212-BEA9-0F1B841A43FF}" type="pres">
      <dgm:prSet presAssocID="{CF0CEB73-C76E-472C-8F7E-4C534125F4C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AC0764E-9C3A-4232-AFA5-6B80AFCC74EB}" type="pres">
      <dgm:prSet presAssocID="{F7580358-7A7F-4ED8-97B4-8016E8902029}" presName="hierRoot3" presStyleCnt="0"/>
      <dgm:spPr/>
    </dgm:pt>
    <dgm:pt modelId="{0EE52F82-DD7A-48BD-A317-8378E5062C20}" type="pres">
      <dgm:prSet presAssocID="{F7580358-7A7F-4ED8-97B4-8016E8902029}" presName="composite3" presStyleCnt="0"/>
      <dgm:spPr/>
    </dgm:pt>
    <dgm:pt modelId="{BE525414-AEFD-4909-A11F-598A55368B0E}" type="pres">
      <dgm:prSet presAssocID="{F7580358-7A7F-4ED8-97B4-8016E8902029}" presName="background3" presStyleLbl="node3" presStyleIdx="0" presStyleCnt="2"/>
      <dgm:spPr/>
    </dgm:pt>
    <dgm:pt modelId="{1765A65B-39EA-4D28-AB24-B8AF707C6207}" type="pres">
      <dgm:prSet presAssocID="{F7580358-7A7F-4ED8-97B4-8016E8902029}" presName="text3" presStyleLbl="fgAcc3" presStyleIdx="0" presStyleCnt="2" custScaleX="186942" custScaleY="129153" custLinFactNeighborX="3707" custLinFactNeighborY="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AE7B87-D94F-4D9A-A146-8A245DA94A8B}" type="pres">
      <dgm:prSet presAssocID="{F7580358-7A7F-4ED8-97B4-8016E8902029}" presName="hierChild4" presStyleCnt="0"/>
      <dgm:spPr/>
    </dgm:pt>
    <dgm:pt modelId="{E64F555F-6672-4AFA-988B-53531FD0EFD1}" type="pres">
      <dgm:prSet presAssocID="{00C1787E-AAFC-4ED5-8089-D8CB1B70D15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E3975F6-758E-4C58-9956-2251D86BC09F}" type="pres">
      <dgm:prSet presAssocID="{2966260F-6D4A-404E-9C86-6BE466A2CEF8}" presName="hierRoot3" presStyleCnt="0"/>
      <dgm:spPr/>
    </dgm:pt>
    <dgm:pt modelId="{7710B67A-742E-444C-B562-C9A179EF533B}" type="pres">
      <dgm:prSet presAssocID="{2966260F-6D4A-404E-9C86-6BE466A2CEF8}" presName="composite3" presStyleCnt="0"/>
      <dgm:spPr/>
    </dgm:pt>
    <dgm:pt modelId="{233553B8-A633-4669-8DD0-6ABC73910C86}" type="pres">
      <dgm:prSet presAssocID="{2966260F-6D4A-404E-9C86-6BE466A2CEF8}" presName="background3" presStyleLbl="node3" presStyleIdx="1" presStyleCnt="2"/>
      <dgm:spPr/>
    </dgm:pt>
    <dgm:pt modelId="{958718FB-AB0D-4EB7-872A-6B0144ED2DE5}" type="pres">
      <dgm:prSet presAssocID="{2966260F-6D4A-404E-9C86-6BE466A2CEF8}" presName="text3" presStyleLbl="fgAcc3" presStyleIdx="1" presStyleCnt="2" custScaleX="186942" custScaleY="129153" custLinFactNeighborX="3707" custLinFactNeighborY="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69437-4FBE-4801-A747-0BA12B8D0508}" type="pres">
      <dgm:prSet presAssocID="{2966260F-6D4A-404E-9C86-6BE466A2CEF8}" presName="hierChild4" presStyleCnt="0"/>
      <dgm:spPr/>
    </dgm:pt>
    <dgm:pt modelId="{05502931-77F1-4A54-BCB3-DD946D92460D}" type="pres">
      <dgm:prSet presAssocID="{576DF8B7-56EA-479E-97B2-7296C823646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3CBB5F9-7279-4770-B10D-BD299DB6FF81}" type="pres">
      <dgm:prSet presAssocID="{5ED164EF-A954-4AFC-B859-FAACE1E6E977}" presName="hierRoot2" presStyleCnt="0"/>
      <dgm:spPr/>
    </dgm:pt>
    <dgm:pt modelId="{D822B5C5-AF29-4164-A833-06B4488BDE55}" type="pres">
      <dgm:prSet presAssocID="{5ED164EF-A954-4AFC-B859-FAACE1E6E977}" presName="composite2" presStyleCnt="0"/>
      <dgm:spPr/>
    </dgm:pt>
    <dgm:pt modelId="{9AB44888-105E-4431-BE86-213A35844C47}" type="pres">
      <dgm:prSet presAssocID="{5ED164EF-A954-4AFC-B859-FAACE1E6E977}" presName="background2" presStyleLbl="node2" presStyleIdx="1" presStyleCnt="2"/>
      <dgm:spPr/>
    </dgm:pt>
    <dgm:pt modelId="{E53AF25E-6F46-4D69-9D48-384A90F3FB5B}" type="pres">
      <dgm:prSet presAssocID="{5ED164EF-A954-4AFC-B859-FAACE1E6E977}" presName="text2" presStyleLbl="fgAcc2" presStyleIdx="1" presStyleCnt="2" custScaleX="186942" custScaleY="129153" custLinFactNeighborX="3707" custLinFactNeighborY="3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6C4CD-665F-44FC-B00B-416BEA2160C3}" type="pres">
      <dgm:prSet presAssocID="{5ED164EF-A954-4AFC-B859-FAACE1E6E977}" presName="hierChild3" presStyleCnt="0"/>
      <dgm:spPr/>
    </dgm:pt>
  </dgm:ptLst>
  <dgm:cxnLst>
    <dgm:cxn modelId="{78F95AEC-004F-4E4F-9C18-6BEE7A95007B}" srcId="{21404D9D-520D-4703-A35A-1ADCB146C93B}" destId="{5ED164EF-A954-4AFC-B859-FAACE1E6E977}" srcOrd="1" destOrd="0" parTransId="{576DF8B7-56EA-479E-97B2-7296C8236462}" sibTransId="{936F3829-7E02-4AA2-B064-EA0F05B008A3}"/>
    <dgm:cxn modelId="{7205868A-2A25-41E4-8FCA-FC1312048F6E}" type="presOf" srcId="{24CA00B3-4ECA-4ED6-A44D-8B9D123FD81B}" destId="{A50CEF4D-B752-46D8-962F-EF095C777467}" srcOrd="0" destOrd="0" presId="urn:microsoft.com/office/officeart/2005/8/layout/hierarchy1"/>
    <dgm:cxn modelId="{ECED6955-7708-4DF2-A16B-385968C2C23F}" type="presOf" srcId="{576DF8B7-56EA-479E-97B2-7296C8236462}" destId="{05502931-77F1-4A54-BCB3-DD946D92460D}" srcOrd="0" destOrd="0" presId="urn:microsoft.com/office/officeart/2005/8/layout/hierarchy1"/>
    <dgm:cxn modelId="{78D6082E-E75C-43B1-82BE-14DB99A9C01F}" type="presOf" srcId="{CF0CEB73-C76E-472C-8F7E-4C534125F4C0}" destId="{21C6B25A-070D-4212-BEA9-0F1B841A43FF}" srcOrd="0" destOrd="0" presId="urn:microsoft.com/office/officeart/2005/8/layout/hierarchy1"/>
    <dgm:cxn modelId="{E02DFA93-9F8C-43A6-B382-B060976D94D1}" type="presOf" srcId="{00C1787E-AAFC-4ED5-8089-D8CB1B70D15B}" destId="{E64F555F-6672-4AFA-988B-53531FD0EFD1}" srcOrd="0" destOrd="0" presId="urn:microsoft.com/office/officeart/2005/8/layout/hierarchy1"/>
    <dgm:cxn modelId="{E193D79A-51DC-43B2-A3FC-0115F32D5ECD}" srcId="{01BD0B47-4FA8-4FCD-BD8B-B1496C14D9C3}" destId="{F7580358-7A7F-4ED8-97B4-8016E8902029}" srcOrd="0" destOrd="0" parTransId="{CF0CEB73-C76E-472C-8F7E-4C534125F4C0}" sibTransId="{B5ADAAFE-01A3-4154-B1BF-98C946B59998}"/>
    <dgm:cxn modelId="{733B140E-6CEA-42FC-A58E-8926DB7D0A2D}" srcId="{21404D9D-520D-4703-A35A-1ADCB146C93B}" destId="{01BD0B47-4FA8-4FCD-BD8B-B1496C14D9C3}" srcOrd="0" destOrd="0" parTransId="{24CA00B3-4ECA-4ED6-A44D-8B9D123FD81B}" sibTransId="{F708C269-E5F7-458F-8071-9DE4D92F941F}"/>
    <dgm:cxn modelId="{D35149CB-CCB5-47F2-A8D5-B68D2070ABC6}" type="presOf" srcId="{21404D9D-520D-4703-A35A-1ADCB146C93B}" destId="{A45D5907-16CF-4F77-9210-6D7967AF4616}" srcOrd="0" destOrd="0" presId="urn:microsoft.com/office/officeart/2005/8/layout/hierarchy1"/>
    <dgm:cxn modelId="{5E7D1D4F-EC1B-4DA9-9EBC-9DE19CAC34AA}" type="presOf" srcId="{2966260F-6D4A-404E-9C86-6BE466A2CEF8}" destId="{958718FB-AB0D-4EB7-872A-6B0144ED2DE5}" srcOrd="0" destOrd="0" presId="urn:microsoft.com/office/officeart/2005/8/layout/hierarchy1"/>
    <dgm:cxn modelId="{9EE64FBB-9D5A-4709-B55A-276DA78E8FD3}" type="presOf" srcId="{DC8AF0C6-CF59-4657-B493-75963AB81A74}" destId="{37E33541-E926-4036-9C8A-BD7AF874A23D}" srcOrd="0" destOrd="0" presId="urn:microsoft.com/office/officeart/2005/8/layout/hierarchy1"/>
    <dgm:cxn modelId="{75E094ED-BC64-4723-942E-740AD1923A77}" srcId="{01BD0B47-4FA8-4FCD-BD8B-B1496C14D9C3}" destId="{2966260F-6D4A-404E-9C86-6BE466A2CEF8}" srcOrd="1" destOrd="0" parTransId="{00C1787E-AAFC-4ED5-8089-D8CB1B70D15B}" sibTransId="{DCEE1A19-09BD-462C-939E-E1F4A7786646}"/>
    <dgm:cxn modelId="{8E5BF2D4-FDC2-48CF-847A-5AF42BDD3295}" type="presOf" srcId="{F7580358-7A7F-4ED8-97B4-8016E8902029}" destId="{1765A65B-39EA-4D28-AB24-B8AF707C6207}" srcOrd="0" destOrd="0" presId="urn:microsoft.com/office/officeart/2005/8/layout/hierarchy1"/>
    <dgm:cxn modelId="{B890D297-6DC3-4100-8182-142F55C4B867}" type="presOf" srcId="{5ED164EF-A954-4AFC-B859-FAACE1E6E977}" destId="{E53AF25E-6F46-4D69-9D48-384A90F3FB5B}" srcOrd="0" destOrd="0" presId="urn:microsoft.com/office/officeart/2005/8/layout/hierarchy1"/>
    <dgm:cxn modelId="{6A0FA601-82E1-4AD8-AAD1-472FAF5DB690}" type="presOf" srcId="{01BD0B47-4FA8-4FCD-BD8B-B1496C14D9C3}" destId="{5CD47A8E-24FC-40A0-814E-B8EAC4B8F8C2}" srcOrd="0" destOrd="0" presId="urn:microsoft.com/office/officeart/2005/8/layout/hierarchy1"/>
    <dgm:cxn modelId="{12AF4EC9-E549-4DF1-A880-E6BF6A5FF3DB}" srcId="{DC8AF0C6-CF59-4657-B493-75963AB81A74}" destId="{21404D9D-520D-4703-A35A-1ADCB146C93B}" srcOrd="0" destOrd="0" parTransId="{C9E97AEF-6DFC-4E4B-B716-977B20BE38B0}" sibTransId="{42BF6AE8-8DBE-44E8-9A22-406B42CA2CA7}"/>
    <dgm:cxn modelId="{C4295510-738D-483F-91C6-8F3DB8C697BA}" type="presParOf" srcId="{37E33541-E926-4036-9C8A-BD7AF874A23D}" destId="{38D1D615-0095-4D01-9FF3-556DE93CC144}" srcOrd="0" destOrd="0" presId="urn:microsoft.com/office/officeart/2005/8/layout/hierarchy1"/>
    <dgm:cxn modelId="{F863592E-AABA-4CBE-8E00-673A43411F9F}" type="presParOf" srcId="{38D1D615-0095-4D01-9FF3-556DE93CC144}" destId="{40093F59-B006-4D77-973F-AF88A7EB0EBF}" srcOrd="0" destOrd="0" presId="urn:microsoft.com/office/officeart/2005/8/layout/hierarchy1"/>
    <dgm:cxn modelId="{81C24AC5-B7F6-4CC6-A17C-C9935EAFAD4C}" type="presParOf" srcId="{40093F59-B006-4D77-973F-AF88A7EB0EBF}" destId="{EFD0FCB9-7F61-412E-B14B-C8200E8BA3DA}" srcOrd="0" destOrd="0" presId="urn:microsoft.com/office/officeart/2005/8/layout/hierarchy1"/>
    <dgm:cxn modelId="{8890DEF5-4939-4571-AEEA-6AE1B12FB152}" type="presParOf" srcId="{40093F59-B006-4D77-973F-AF88A7EB0EBF}" destId="{A45D5907-16CF-4F77-9210-6D7967AF4616}" srcOrd="1" destOrd="0" presId="urn:microsoft.com/office/officeart/2005/8/layout/hierarchy1"/>
    <dgm:cxn modelId="{BF500FCB-F1DA-461F-90E5-E2845872C0DB}" type="presParOf" srcId="{38D1D615-0095-4D01-9FF3-556DE93CC144}" destId="{F2B2D362-C931-4AAB-8403-FE9D9A8C86DB}" srcOrd="1" destOrd="0" presId="urn:microsoft.com/office/officeart/2005/8/layout/hierarchy1"/>
    <dgm:cxn modelId="{ED6C3AB3-9879-4793-A7D9-52976AD7775D}" type="presParOf" srcId="{F2B2D362-C931-4AAB-8403-FE9D9A8C86DB}" destId="{A50CEF4D-B752-46D8-962F-EF095C777467}" srcOrd="0" destOrd="0" presId="urn:microsoft.com/office/officeart/2005/8/layout/hierarchy1"/>
    <dgm:cxn modelId="{6CC1E502-2ADF-4972-BFDF-6B3C0463FCF7}" type="presParOf" srcId="{F2B2D362-C931-4AAB-8403-FE9D9A8C86DB}" destId="{9716ED25-9163-4E7D-8B3C-4709CB7D57E1}" srcOrd="1" destOrd="0" presId="urn:microsoft.com/office/officeart/2005/8/layout/hierarchy1"/>
    <dgm:cxn modelId="{A544D028-ED3D-4E3D-97CC-DF069E69ED0E}" type="presParOf" srcId="{9716ED25-9163-4E7D-8B3C-4709CB7D57E1}" destId="{1C1BF415-0E9A-4507-AE8A-8649A33F8E84}" srcOrd="0" destOrd="0" presId="urn:microsoft.com/office/officeart/2005/8/layout/hierarchy1"/>
    <dgm:cxn modelId="{5820F1DF-EFB7-4A84-801E-3353A4BB4E16}" type="presParOf" srcId="{1C1BF415-0E9A-4507-AE8A-8649A33F8E84}" destId="{9CB10452-5238-4DC6-8D0A-9EB910C0E818}" srcOrd="0" destOrd="0" presId="urn:microsoft.com/office/officeart/2005/8/layout/hierarchy1"/>
    <dgm:cxn modelId="{A526A1DE-77E5-4338-85F9-BD4195E9F8F2}" type="presParOf" srcId="{1C1BF415-0E9A-4507-AE8A-8649A33F8E84}" destId="{5CD47A8E-24FC-40A0-814E-B8EAC4B8F8C2}" srcOrd="1" destOrd="0" presId="urn:microsoft.com/office/officeart/2005/8/layout/hierarchy1"/>
    <dgm:cxn modelId="{F2DAB39A-ED53-4670-AF2E-7C95C6B33623}" type="presParOf" srcId="{9716ED25-9163-4E7D-8B3C-4709CB7D57E1}" destId="{CE551EFF-3AFE-4282-8489-B484B1159BBD}" srcOrd="1" destOrd="0" presId="urn:microsoft.com/office/officeart/2005/8/layout/hierarchy1"/>
    <dgm:cxn modelId="{E2442995-0FEF-4973-B45D-07FF5B73898F}" type="presParOf" srcId="{CE551EFF-3AFE-4282-8489-B484B1159BBD}" destId="{21C6B25A-070D-4212-BEA9-0F1B841A43FF}" srcOrd="0" destOrd="0" presId="urn:microsoft.com/office/officeart/2005/8/layout/hierarchy1"/>
    <dgm:cxn modelId="{EED479EE-4BC4-44AE-BC33-3E85413F177B}" type="presParOf" srcId="{CE551EFF-3AFE-4282-8489-B484B1159BBD}" destId="{8AC0764E-9C3A-4232-AFA5-6B80AFCC74EB}" srcOrd="1" destOrd="0" presId="urn:microsoft.com/office/officeart/2005/8/layout/hierarchy1"/>
    <dgm:cxn modelId="{66037633-DFD0-4531-B925-061A98F7E11A}" type="presParOf" srcId="{8AC0764E-9C3A-4232-AFA5-6B80AFCC74EB}" destId="{0EE52F82-DD7A-48BD-A317-8378E5062C20}" srcOrd="0" destOrd="0" presId="urn:microsoft.com/office/officeart/2005/8/layout/hierarchy1"/>
    <dgm:cxn modelId="{9EAD3223-F28A-46DE-AED0-F6CE962A0EE5}" type="presParOf" srcId="{0EE52F82-DD7A-48BD-A317-8378E5062C20}" destId="{BE525414-AEFD-4909-A11F-598A55368B0E}" srcOrd="0" destOrd="0" presId="urn:microsoft.com/office/officeart/2005/8/layout/hierarchy1"/>
    <dgm:cxn modelId="{6AA6509E-671F-4BFD-8DF7-61FCAC6E5022}" type="presParOf" srcId="{0EE52F82-DD7A-48BD-A317-8378E5062C20}" destId="{1765A65B-39EA-4D28-AB24-B8AF707C6207}" srcOrd="1" destOrd="0" presId="urn:microsoft.com/office/officeart/2005/8/layout/hierarchy1"/>
    <dgm:cxn modelId="{2D9010FE-E59B-4F70-9DFF-C8499D206BB3}" type="presParOf" srcId="{8AC0764E-9C3A-4232-AFA5-6B80AFCC74EB}" destId="{EFAE7B87-D94F-4D9A-A146-8A245DA94A8B}" srcOrd="1" destOrd="0" presId="urn:microsoft.com/office/officeart/2005/8/layout/hierarchy1"/>
    <dgm:cxn modelId="{4572C0E6-955C-45E5-A03E-867AA953D2B3}" type="presParOf" srcId="{CE551EFF-3AFE-4282-8489-B484B1159BBD}" destId="{E64F555F-6672-4AFA-988B-53531FD0EFD1}" srcOrd="2" destOrd="0" presId="urn:microsoft.com/office/officeart/2005/8/layout/hierarchy1"/>
    <dgm:cxn modelId="{F3BD8E65-836D-4716-A06E-08653E248A4E}" type="presParOf" srcId="{CE551EFF-3AFE-4282-8489-B484B1159BBD}" destId="{9E3975F6-758E-4C58-9956-2251D86BC09F}" srcOrd="3" destOrd="0" presId="urn:microsoft.com/office/officeart/2005/8/layout/hierarchy1"/>
    <dgm:cxn modelId="{E12569E2-D5DC-485B-A687-A12947322FAF}" type="presParOf" srcId="{9E3975F6-758E-4C58-9956-2251D86BC09F}" destId="{7710B67A-742E-444C-B562-C9A179EF533B}" srcOrd="0" destOrd="0" presId="urn:microsoft.com/office/officeart/2005/8/layout/hierarchy1"/>
    <dgm:cxn modelId="{D19871A4-BEED-4067-B0FF-483C82B5F40F}" type="presParOf" srcId="{7710B67A-742E-444C-B562-C9A179EF533B}" destId="{233553B8-A633-4669-8DD0-6ABC73910C86}" srcOrd="0" destOrd="0" presId="urn:microsoft.com/office/officeart/2005/8/layout/hierarchy1"/>
    <dgm:cxn modelId="{CF6B2ADC-D511-4017-908E-794BF659AD30}" type="presParOf" srcId="{7710B67A-742E-444C-B562-C9A179EF533B}" destId="{958718FB-AB0D-4EB7-872A-6B0144ED2DE5}" srcOrd="1" destOrd="0" presId="urn:microsoft.com/office/officeart/2005/8/layout/hierarchy1"/>
    <dgm:cxn modelId="{732BE3BE-B025-4A8F-88D8-EF7F943FBCB6}" type="presParOf" srcId="{9E3975F6-758E-4C58-9956-2251D86BC09F}" destId="{68169437-4FBE-4801-A747-0BA12B8D0508}" srcOrd="1" destOrd="0" presId="urn:microsoft.com/office/officeart/2005/8/layout/hierarchy1"/>
    <dgm:cxn modelId="{FE314F33-479A-4B6C-997C-930C41406190}" type="presParOf" srcId="{F2B2D362-C931-4AAB-8403-FE9D9A8C86DB}" destId="{05502931-77F1-4A54-BCB3-DD946D92460D}" srcOrd="2" destOrd="0" presId="urn:microsoft.com/office/officeart/2005/8/layout/hierarchy1"/>
    <dgm:cxn modelId="{22E15204-ED29-452E-A2BB-B0412492AE81}" type="presParOf" srcId="{F2B2D362-C931-4AAB-8403-FE9D9A8C86DB}" destId="{83CBB5F9-7279-4770-B10D-BD299DB6FF81}" srcOrd="3" destOrd="0" presId="urn:microsoft.com/office/officeart/2005/8/layout/hierarchy1"/>
    <dgm:cxn modelId="{B4FFDC47-AC0C-493F-A8CA-1FDCE9D803DC}" type="presParOf" srcId="{83CBB5F9-7279-4770-B10D-BD299DB6FF81}" destId="{D822B5C5-AF29-4164-A833-06B4488BDE55}" srcOrd="0" destOrd="0" presId="urn:microsoft.com/office/officeart/2005/8/layout/hierarchy1"/>
    <dgm:cxn modelId="{0AFB2E98-C6DA-49CD-8853-35F484BB80E9}" type="presParOf" srcId="{D822B5C5-AF29-4164-A833-06B4488BDE55}" destId="{9AB44888-105E-4431-BE86-213A35844C47}" srcOrd="0" destOrd="0" presId="urn:microsoft.com/office/officeart/2005/8/layout/hierarchy1"/>
    <dgm:cxn modelId="{45F735EB-B96F-4C1B-B305-92C3DA5968DE}" type="presParOf" srcId="{D822B5C5-AF29-4164-A833-06B4488BDE55}" destId="{E53AF25E-6F46-4D69-9D48-384A90F3FB5B}" srcOrd="1" destOrd="0" presId="urn:microsoft.com/office/officeart/2005/8/layout/hierarchy1"/>
    <dgm:cxn modelId="{4B13AD94-16C4-4125-B4E2-7319DAAA7D0B}" type="presParOf" srcId="{83CBB5F9-7279-4770-B10D-BD299DB6FF81}" destId="{B4F6C4CD-665F-44FC-B00B-416BEA2160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4F9D-84AB-4E3C-A697-05470E1683F3}">
      <dsp:nvSpPr>
        <dsp:cNvPr id="0" name=""/>
        <dsp:cNvSpPr/>
      </dsp:nvSpPr>
      <dsp:spPr>
        <a:xfrm>
          <a:off x="0" y="12351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СЕМЬЯ</a:t>
          </a:r>
          <a:endParaRPr lang="ru-RU" sz="3200" b="1" kern="1200" dirty="0"/>
        </a:p>
      </dsp:txBody>
      <dsp:txXfrm>
        <a:off x="41123" y="53474"/>
        <a:ext cx="7838633" cy="760154"/>
      </dsp:txXfrm>
    </dsp:sp>
    <dsp:sp modelId="{859614C0-DFB1-4A6B-A9C1-6ABBFA8A8BA8}">
      <dsp:nvSpPr>
        <dsp:cNvPr id="0" name=""/>
        <dsp:cNvSpPr/>
      </dsp:nvSpPr>
      <dsp:spPr>
        <a:xfrm>
          <a:off x="0" y="1001120"/>
          <a:ext cx="7920879" cy="842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МОЛОДЕЖЬ</a:t>
          </a:r>
          <a:endParaRPr lang="ru-RU" sz="3200" b="1" kern="1200" dirty="0"/>
        </a:p>
      </dsp:txBody>
      <dsp:txXfrm>
        <a:off x="41123" y="1042243"/>
        <a:ext cx="7838633" cy="760154"/>
      </dsp:txXfrm>
    </dsp:sp>
    <dsp:sp modelId="{F6793DE2-43A7-4329-95DB-3F1DC1C02A99}">
      <dsp:nvSpPr>
        <dsp:cNvPr id="0" name=""/>
        <dsp:cNvSpPr/>
      </dsp:nvSpPr>
      <dsp:spPr>
        <a:xfrm>
          <a:off x="0" y="1973120"/>
          <a:ext cx="7920879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КУЛЬТУРА</a:t>
          </a:r>
          <a:endParaRPr lang="ru-RU" sz="3200" b="1" kern="1200" dirty="0"/>
        </a:p>
      </dsp:txBody>
      <dsp:txXfrm>
        <a:off x="41123" y="2014243"/>
        <a:ext cx="7838633" cy="760154"/>
      </dsp:txXfrm>
    </dsp:sp>
    <dsp:sp modelId="{D9BDE0DC-B6E2-40D2-913C-1B7BD1037747}">
      <dsp:nvSpPr>
        <dsp:cNvPr id="0" name=""/>
        <dsp:cNvSpPr/>
      </dsp:nvSpPr>
      <dsp:spPr>
        <a:xfrm>
          <a:off x="0" y="2945119"/>
          <a:ext cx="7920879" cy="842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СПОРТ</a:t>
          </a:r>
          <a:endParaRPr lang="ru-RU" sz="3200" b="1" kern="1200" dirty="0"/>
        </a:p>
      </dsp:txBody>
      <dsp:txXfrm>
        <a:off x="41123" y="2986242"/>
        <a:ext cx="7838633" cy="760154"/>
      </dsp:txXfrm>
    </dsp:sp>
    <dsp:sp modelId="{DB775AE9-402C-4F69-A78F-2DC2AD36E029}">
      <dsp:nvSpPr>
        <dsp:cNvPr id="0" name=""/>
        <dsp:cNvSpPr/>
      </dsp:nvSpPr>
      <dsp:spPr>
        <a:xfrm>
          <a:off x="0" y="3917119"/>
          <a:ext cx="7920879" cy="842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ОБРАЗОВАНИЕ</a:t>
          </a:r>
          <a:endParaRPr lang="ru-RU" sz="3200" b="1" kern="1200" dirty="0"/>
        </a:p>
      </dsp:txBody>
      <dsp:txXfrm>
        <a:off x="41123" y="3958242"/>
        <a:ext cx="7838633" cy="760154"/>
      </dsp:txXfrm>
    </dsp:sp>
    <dsp:sp modelId="{D99BDC9D-13F3-4642-BB14-AA98EB6BA6E1}">
      <dsp:nvSpPr>
        <dsp:cNvPr id="0" name=""/>
        <dsp:cNvSpPr/>
      </dsp:nvSpPr>
      <dsp:spPr>
        <a:xfrm>
          <a:off x="0" y="4889119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СОЦИАЛЬНАЯ ПОДДЕРЖКА</a:t>
          </a:r>
          <a:endParaRPr lang="ru-RU" sz="3200" b="1" kern="1200" dirty="0"/>
        </a:p>
      </dsp:txBody>
      <dsp:txXfrm>
        <a:off x="41123" y="4930242"/>
        <a:ext cx="7838633" cy="76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9648-A67E-45E1-9D48-C1CABB87CCF2}">
      <dsp:nvSpPr>
        <dsp:cNvPr id="0" name=""/>
        <dsp:cNvSpPr/>
      </dsp:nvSpPr>
      <dsp:spPr>
        <a:xfrm>
          <a:off x="0" y="198372"/>
          <a:ext cx="8695367" cy="9287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</a:rPr>
            <a:t>Финансирование МКУ «ЦП НКО и ТОС»</a:t>
          </a:r>
          <a:endParaRPr lang="ru-RU" sz="3900" kern="1200" dirty="0">
            <a:solidFill>
              <a:schemeClr val="bg1"/>
            </a:solidFill>
          </a:endParaRPr>
        </a:p>
      </dsp:txBody>
      <dsp:txXfrm>
        <a:off x="45336" y="243708"/>
        <a:ext cx="8604695" cy="8380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4F9D-84AB-4E3C-A697-05470E1683F3}">
      <dsp:nvSpPr>
        <dsp:cNvPr id="0" name=""/>
        <dsp:cNvSpPr/>
      </dsp:nvSpPr>
      <dsp:spPr>
        <a:xfrm>
          <a:off x="0" y="12351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СЕМЬЯ</a:t>
          </a:r>
          <a:endParaRPr lang="ru-RU" sz="3200" b="1" kern="1200" dirty="0"/>
        </a:p>
      </dsp:txBody>
      <dsp:txXfrm>
        <a:off x="41123" y="53474"/>
        <a:ext cx="7838633" cy="760154"/>
      </dsp:txXfrm>
    </dsp:sp>
    <dsp:sp modelId="{859614C0-DFB1-4A6B-A9C1-6ABBFA8A8BA8}">
      <dsp:nvSpPr>
        <dsp:cNvPr id="0" name=""/>
        <dsp:cNvSpPr/>
      </dsp:nvSpPr>
      <dsp:spPr>
        <a:xfrm>
          <a:off x="0" y="1001120"/>
          <a:ext cx="7920879" cy="842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МОЛОДЕЖЬ</a:t>
          </a:r>
          <a:endParaRPr lang="ru-RU" sz="3200" b="1" kern="1200" dirty="0"/>
        </a:p>
      </dsp:txBody>
      <dsp:txXfrm>
        <a:off x="41123" y="1042243"/>
        <a:ext cx="7838633" cy="760154"/>
      </dsp:txXfrm>
    </dsp:sp>
    <dsp:sp modelId="{F6793DE2-43A7-4329-95DB-3F1DC1C02A99}">
      <dsp:nvSpPr>
        <dsp:cNvPr id="0" name=""/>
        <dsp:cNvSpPr/>
      </dsp:nvSpPr>
      <dsp:spPr>
        <a:xfrm>
          <a:off x="0" y="1973120"/>
          <a:ext cx="7920879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КУЛЬТУРА</a:t>
          </a:r>
          <a:endParaRPr lang="ru-RU" sz="3200" b="1" kern="1200" dirty="0"/>
        </a:p>
      </dsp:txBody>
      <dsp:txXfrm>
        <a:off x="41123" y="2014243"/>
        <a:ext cx="7838633" cy="760154"/>
      </dsp:txXfrm>
    </dsp:sp>
    <dsp:sp modelId="{D9BDE0DC-B6E2-40D2-913C-1B7BD1037747}">
      <dsp:nvSpPr>
        <dsp:cNvPr id="0" name=""/>
        <dsp:cNvSpPr/>
      </dsp:nvSpPr>
      <dsp:spPr>
        <a:xfrm>
          <a:off x="0" y="2945119"/>
          <a:ext cx="7920879" cy="842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СПОРТ</a:t>
          </a:r>
          <a:endParaRPr lang="ru-RU" sz="3200" b="1" kern="1200" dirty="0"/>
        </a:p>
      </dsp:txBody>
      <dsp:txXfrm>
        <a:off x="41123" y="2986242"/>
        <a:ext cx="7838633" cy="760154"/>
      </dsp:txXfrm>
    </dsp:sp>
    <dsp:sp modelId="{DB775AE9-402C-4F69-A78F-2DC2AD36E029}">
      <dsp:nvSpPr>
        <dsp:cNvPr id="0" name=""/>
        <dsp:cNvSpPr/>
      </dsp:nvSpPr>
      <dsp:spPr>
        <a:xfrm>
          <a:off x="0" y="3917119"/>
          <a:ext cx="7920879" cy="842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ОБРАЗОВАНИЕ</a:t>
          </a:r>
          <a:endParaRPr lang="ru-RU" sz="3200" b="1" kern="1200" dirty="0"/>
        </a:p>
      </dsp:txBody>
      <dsp:txXfrm>
        <a:off x="41123" y="3958242"/>
        <a:ext cx="7838633" cy="760154"/>
      </dsp:txXfrm>
    </dsp:sp>
    <dsp:sp modelId="{D99BDC9D-13F3-4642-BB14-AA98EB6BA6E1}">
      <dsp:nvSpPr>
        <dsp:cNvPr id="0" name=""/>
        <dsp:cNvSpPr/>
      </dsp:nvSpPr>
      <dsp:spPr>
        <a:xfrm>
          <a:off x="0" y="4889119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СОЦИАЛЬНАЯ ПОДДЕРЖКА</a:t>
          </a:r>
          <a:endParaRPr lang="ru-RU" sz="3200" b="1" kern="1200" dirty="0"/>
        </a:p>
      </dsp:txBody>
      <dsp:txXfrm>
        <a:off x="41123" y="4930242"/>
        <a:ext cx="7838633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4F9D-84AB-4E3C-A697-05470E1683F3}">
      <dsp:nvSpPr>
        <dsp:cNvPr id="0" name=""/>
        <dsp:cNvSpPr/>
      </dsp:nvSpPr>
      <dsp:spPr>
        <a:xfrm>
          <a:off x="0" y="12351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СЕМЬЯ</a:t>
          </a:r>
          <a:endParaRPr lang="ru-RU" sz="3200" b="1" kern="1200" dirty="0"/>
        </a:p>
      </dsp:txBody>
      <dsp:txXfrm>
        <a:off x="41123" y="53474"/>
        <a:ext cx="7838633" cy="760154"/>
      </dsp:txXfrm>
    </dsp:sp>
    <dsp:sp modelId="{859614C0-DFB1-4A6B-A9C1-6ABBFA8A8BA8}">
      <dsp:nvSpPr>
        <dsp:cNvPr id="0" name=""/>
        <dsp:cNvSpPr/>
      </dsp:nvSpPr>
      <dsp:spPr>
        <a:xfrm>
          <a:off x="0" y="1001120"/>
          <a:ext cx="7920879" cy="842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МОЛОДЕЖЬ</a:t>
          </a:r>
          <a:endParaRPr lang="ru-RU" sz="3200" b="1" kern="1200" dirty="0"/>
        </a:p>
      </dsp:txBody>
      <dsp:txXfrm>
        <a:off x="41123" y="1042243"/>
        <a:ext cx="7838633" cy="760154"/>
      </dsp:txXfrm>
    </dsp:sp>
    <dsp:sp modelId="{F6793DE2-43A7-4329-95DB-3F1DC1C02A99}">
      <dsp:nvSpPr>
        <dsp:cNvPr id="0" name=""/>
        <dsp:cNvSpPr/>
      </dsp:nvSpPr>
      <dsp:spPr>
        <a:xfrm>
          <a:off x="0" y="1973120"/>
          <a:ext cx="7920879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КУЛЬТУРА</a:t>
          </a:r>
          <a:endParaRPr lang="ru-RU" sz="3200" b="1" kern="1200" dirty="0"/>
        </a:p>
      </dsp:txBody>
      <dsp:txXfrm>
        <a:off x="41123" y="2014243"/>
        <a:ext cx="7838633" cy="760154"/>
      </dsp:txXfrm>
    </dsp:sp>
    <dsp:sp modelId="{D9BDE0DC-B6E2-40D2-913C-1B7BD1037747}">
      <dsp:nvSpPr>
        <dsp:cNvPr id="0" name=""/>
        <dsp:cNvSpPr/>
      </dsp:nvSpPr>
      <dsp:spPr>
        <a:xfrm>
          <a:off x="0" y="2945119"/>
          <a:ext cx="7920879" cy="842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СПОРТ</a:t>
          </a:r>
          <a:endParaRPr lang="ru-RU" sz="3200" b="1" kern="1200" dirty="0"/>
        </a:p>
      </dsp:txBody>
      <dsp:txXfrm>
        <a:off x="41123" y="2986242"/>
        <a:ext cx="7838633" cy="760154"/>
      </dsp:txXfrm>
    </dsp:sp>
    <dsp:sp modelId="{DB775AE9-402C-4F69-A78F-2DC2AD36E029}">
      <dsp:nvSpPr>
        <dsp:cNvPr id="0" name=""/>
        <dsp:cNvSpPr/>
      </dsp:nvSpPr>
      <dsp:spPr>
        <a:xfrm>
          <a:off x="0" y="3917119"/>
          <a:ext cx="7920879" cy="842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ОБРАЗОВАНИЕ</a:t>
          </a:r>
          <a:endParaRPr lang="ru-RU" sz="3200" b="1" kern="1200" dirty="0"/>
        </a:p>
      </dsp:txBody>
      <dsp:txXfrm>
        <a:off x="41123" y="3958242"/>
        <a:ext cx="7838633" cy="760154"/>
      </dsp:txXfrm>
    </dsp:sp>
    <dsp:sp modelId="{D99BDC9D-13F3-4642-BB14-AA98EB6BA6E1}">
      <dsp:nvSpPr>
        <dsp:cNvPr id="0" name=""/>
        <dsp:cNvSpPr/>
      </dsp:nvSpPr>
      <dsp:spPr>
        <a:xfrm>
          <a:off x="0" y="4889119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СОЦИАЛЬНАЯ ПОДДЕРЖКА</a:t>
          </a:r>
          <a:endParaRPr lang="ru-RU" sz="3200" b="1" kern="1200" dirty="0"/>
        </a:p>
      </dsp:txBody>
      <dsp:txXfrm>
        <a:off x="41123" y="4930242"/>
        <a:ext cx="7838633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4F9D-84AB-4E3C-A697-05470E1683F3}">
      <dsp:nvSpPr>
        <dsp:cNvPr id="0" name=""/>
        <dsp:cNvSpPr/>
      </dsp:nvSpPr>
      <dsp:spPr>
        <a:xfrm>
          <a:off x="0" y="12351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СЕМЬЯ</a:t>
          </a:r>
          <a:endParaRPr lang="ru-RU" sz="3200" b="1" kern="1200" dirty="0"/>
        </a:p>
      </dsp:txBody>
      <dsp:txXfrm>
        <a:off x="41123" y="53474"/>
        <a:ext cx="7838633" cy="760154"/>
      </dsp:txXfrm>
    </dsp:sp>
    <dsp:sp modelId="{859614C0-DFB1-4A6B-A9C1-6ABBFA8A8BA8}">
      <dsp:nvSpPr>
        <dsp:cNvPr id="0" name=""/>
        <dsp:cNvSpPr/>
      </dsp:nvSpPr>
      <dsp:spPr>
        <a:xfrm>
          <a:off x="0" y="1001120"/>
          <a:ext cx="7920879" cy="842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МОЛОДЕЖЬ</a:t>
          </a:r>
          <a:endParaRPr lang="ru-RU" sz="3200" b="1" kern="1200" dirty="0"/>
        </a:p>
      </dsp:txBody>
      <dsp:txXfrm>
        <a:off x="41123" y="1042243"/>
        <a:ext cx="7838633" cy="760154"/>
      </dsp:txXfrm>
    </dsp:sp>
    <dsp:sp modelId="{F6793DE2-43A7-4329-95DB-3F1DC1C02A99}">
      <dsp:nvSpPr>
        <dsp:cNvPr id="0" name=""/>
        <dsp:cNvSpPr/>
      </dsp:nvSpPr>
      <dsp:spPr>
        <a:xfrm>
          <a:off x="0" y="1973120"/>
          <a:ext cx="7920879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КУЛЬТУРА</a:t>
          </a:r>
          <a:endParaRPr lang="ru-RU" sz="3200" b="1" kern="1200" dirty="0"/>
        </a:p>
      </dsp:txBody>
      <dsp:txXfrm>
        <a:off x="41123" y="2014243"/>
        <a:ext cx="7838633" cy="760154"/>
      </dsp:txXfrm>
    </dsp:sp>
    <dsp:sp modelId="{D9BDE0DC-B6E2-40D2-913C-1B7BD1037747}">
      <dsp:nvSpPr>
        <dsp:cNvPr id="0" name=""/>
        <dsp:cNvSpPr/>
      </dsp:nvSpPr>
      <dsp:spPr>
        <a:xfrm>
          <a:off x="0" y="2945119"/>
          <a:ext cx="7920879" cy="842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СПОРТ</a:t>
          </a:r>
          <a:endParaRPr lang="ru-RU" sz="3200" b="1" kern="1200" dirty="0"/>
        </a:p>
      </dsp:txBody>
      <dsp:txXfrm>
        <a:off x="41123" y="2986242"/>
        <a:ext cx="7838633" cy="760154"/>
      </dsp:txXfrm>
    </dsp:sp>
    <dsp:sp modelId="{DB775AE9-402C-4F69-A78F-2DC2AD36E029}">
      <dsp:nvSpPr>
        <dsp:cNvPr id="0" name=""/>
        <dsp:cNvSpPr/>
      </dsp:nvSpPr>
      <dsp:spPr>
        <a:xfrm>
          <a:off x="0" y="3917119"/>
          <a:ext cx="7920879" cy="842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ОБРАЗОВАНИЕ</a:t>
          </a:r>
          <a:endParaRPr lang="ru-RU" sz="3200" b="1" kern="1200" dirty="0"/>
        </a:p>
      </dsp:txBody>
      <dsp:txXfrm>
        <a:off x="41123" y="3958242"/>
        <a:ext cx="7838633" cy="760154"/>
      </dsp:txXfrm>
    </dsp:sp>
    <dsp:sp modelId="{D99BDC9D-13F3-4642-BB14-AA98EB6BA6E1}">
      <dsp:nvSpPr>
        <dsp:cNvPr id="0" name=""/>
        <dsp:cNvSpPr/>
      </dsp:nvSpPr>
      <dsp:spPr>
        <a:xfrm>
          <a:off x="0" y="4889119"/>
          <a:ext cx="7920879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СОЦИАЛЬНАЯ ПОДДЕРЖКА</a:t>
          </a:r>
          <a:endParaRPr lang="ru-RU" sz="3200" b="1" kern="1200" dirty="0"/>
        </a:p>
      </dsp:txBody>
      <dsp:txXfrm>
        <a:off x="41123" y="4930242"/>
        <a:ext cx="7838633" cy="76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2350-26C4-4BAC-8230-A0C9C548C761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01A9-88AB-4C77-9E56-9B24EE09B8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352ED-51A6-4D79-A100-E51FC1C32937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5BB2-0C3C-4D92-B597-BED0294D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8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08EC8-2A9E-42D1-A474-A8F0721C006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5BB2-0C3C-4D92-B597-BED0294D75E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E3E90-878D-4EFA-8F7F-F12F6F01559C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E3E90-878D-4EFA-8F7F-F12F6F01559C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11663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baseline="0" dirty="0" smtClean="0">
                <a:solidFill>
                  <a:srgbClr val="0070C0"/>
                </a:solidFill>
              </a:rPr>
              <a:t>Проект бюджета социальной сферы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togliati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116632"/>
            <a:ext cx="416248" cy="51073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683568" y="548680"/>
            <a:ext cx="78488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9361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33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824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11663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baseline="0" dirty="0" smtClean="0">
                <a:solidFill>
                  <a:srgbClr val="0070C0"/>
                </a:solidFill>
              </a:rPr>
              <a:t>Проект городского бюджета 2015 года. Социальная политика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togliati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116632"/>
            <a:ext cx="416248" cy="51073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683568" y="548680"/>
            <a:ext cx="78488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1CF73D-C5AE-4438-B5EB-154EECFFBD2F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BB2067-1912-4442-AB23-954B4B64B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3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52.emf"/><Relationship Id="rId4" Type="http://schemas.openxmlformats.org/officeDocument/2006/relationships/diagramLayout" Target="../diagrams/layout16.xml"/><Relationship Id="rId9" Type="http://schemas.openxmlformats.org/officeDocument/2006/relationships/oleObject" Target="../embeddings/_____Microsoft_Excel_97-20034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620688"/>
            <a:ext cx="7772400" cy="3578275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Проект бюджета </a:t>
            </a:r>
            <a:br>
              <a:rPr lang="ru-RU" sz="4400" b="1" dirty="0" smtClean="0"/>
            </a:br>
            <a:r>
              <a:rPr lang="ru-RU" sz="4400" b="1" dirty="0" smtClean="0"/>
              <a:t>городского округа Тольятти </a:t>
            </a:r>
            <a:br>
              <a:rPr lang="ru-RU" sz="4400" b="1" dirty="0" smtClean="0"/>
            </a:br>
            <a:r>
              <a:rPr lang="ru-RU" sz="4400" b="1" dirty="0" smtClean="0"/>
              <a:t>на 2015 год</a:t>
            </a:r>
            <a:endParaRPr lang="ru-RU" sz="4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47664" y="4819600"/>
            <a:ext cx="6400800" cy="10576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Социальная политика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852936"/>
            <a:ext cx="8136904" cy="4005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8136904" cy="10801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dirty="0" smtClean="0"/>
              <a:t>Расходы по комитету по делам молодежи </a:t>
            </a:r>
            <a:br>
              <a:rPr lang="ru-RU" sz="3200" dirty="0" smtClean="0"/>
            </a:br>
            <a:r>
              <a:rPr lang="ru-RU" sz="3200" dirty="0" smtClean="0"/>
              <a:t>на 2015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568952" cy="506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89"/>
                <a:gridCol w="6448047"/>
                <a:gridCol w="1510316"/>
              </a:tblGrid>
              <a:tr h="7707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Направление расходования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Сумма, тыс.руб.</a:t>
                      </a:r>
                      <a:endParaRPr lang="ru-RU" sz="2000" b="1" dirty="0"/>
                    </a:p>
                  </a:txBody>
                  <a:tcPr/>
                </a:tc>
              </a:tr>
              <a:tr h="14408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возмещение нормативных затрат, связанных с оказанием МБУ в соответствии с муниципальным заданием муниципальных услуг (выполнением работ) МБУ «ДМО «Шанс»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32 362 </a:t>
                      </a:r>
                      <a:endParaRPr lang="ru-RU" sz="2000" b="1" dirty="0"/>
                    </a:p>
                  </a:txBody>
                  <a:tcPr/>
                </a:tc>
              </a:tr>
              <a:tr h="110579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 на выплату ежемесячных компенсационных выплат матерям МБУ «ДМО «Шанс»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106</a:t>
                      </a:r>
                      <a:endParaRPr lang="ru-RU" sz="2000" b="1" dirty="0"/>
                    </a:p>
                  </a:txBody>
                  <a:tcPr/>
                </a:tc>
              </a:tr>
              <a:tr h="435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юридическим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</a:t>
                      </a:r>
                      <a:r>
                        <a:rPr lang="en-US" sz="2000" b="1" dirty="0" smtClean="0"/>
                        <a:t>0</a:t>
                      </a:r>
                      <a:r>
                        <a:rPr lang="ru-RU" sz="2000" b="1" dirty="0" smtClean="0"/>
                        <a:t>00</a:t>
                      </a:r>
                      <a:endParaRPr lang="ru-RU" sz="2000" b="1" dirty="0"/>
                    </a:p>
                  </a:txBody>
                  <a:tcPr/>
                </a:tc>
              </a:tr>
              <a:tr h="7707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иные цели МБУ «ДМО Шанс» на составление проектно-сметной документации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200</a:t>
                      </a:r>
                      <a:endParaRPr lang="ru-RU" sz="2000" b="1" dirty="0"/>
                    </a:p>
                  </a:txBody>
                  <a:tcPr/>
                </a:tc>
              </a:tr>
              <a:tr h="545472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33 668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000" dirty="0" smtClean="0"/>
              <a:t>Субсидии на возмещение нормативных затрат, связанных с оказанием МБУ в соответствии с муниципальным заданием выполнение работ МБУ «ДМО «Шанс» (содержание учреждения)</a:t>
            </a:r>
            <a:r>
              <a:rPr lang="en-US" sz="2000" dirty="0" smtClean="0"/>
              <a:t> 22</a:t>
            </a:r>
            <a:r>
              <a:rPr lang="ru-RU" sz="2000" dirty="0" smtClean="0"/>
              <a:t> </a:t>
            </a:r>
            <a:r>
              <a:rPr lang="en-US" sz="2000" dirty="0" smtClean="0"/>
              <a:t>411 </a:t>
            </a:r>
            <a:r>
              <a:rPr lang="ru-RU" sz="2000" dirty="0" smtClean="0"/>
              <a:t>тыс.руб.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r:id="rId4" imgW="8327858" imgH="4627265" progId="Excel.Sheet.8">
                  <p:embed/>
                </p:oleObj>
              </mc:Choice>
              <mc:Fallback>
                <p:oleObj r:id="rId4" imgW="8327858" imgH="462726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000" dirty="0" smtClean="0"/>
              <a:t>Направления расходов на мероприятия МБУ «ДМО «Шанс» и комитета по делам молодежи в рамках МП организации работы с детьми и молодежью в городском округе Тольятти «Молодежь Тольятти на 2014-2020 </a:t>
            </a:r>
            <a:r>
              <a:rPr lang="ru-RU" sz="2000" dirty="0" err="1" smtClean="0"/>
              <a:t>гг</a:t>
            </a:r>
            <a:r>
              <a:rPr lang="ru-RU" sz="2000" dirty="0" smtClean="0"/>
              <a:t>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0832" y="1628800"/>
          <a:ext cx="8733656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88"/>
                <a:gridCol w="7095936"/>
                <a:gridCol w="1168232"/>
              </a:tblGrid>
              <a:tr h="652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Направление расходования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Сумма, тыс.руб.</a:t>
                      </a:r>
                      <a:endParaRPr lang="ru-RU" sz="1800" dirty="0"/>
                    </a:p>
                  </a:txBody>
                  <a:tcPr/>
                </a:tc>
              </a:tr>
              <a:tr h="652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временного трудоустройства несовершеннолетних  граждан и общественных работ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5 679</a:t>
                      </a:r>
                      <a:endParaRPr lang="ru-RU" sz="1800" b="1" dirty="0"/>
                    </a:p>
                  </a:txBody>
                  <a:tcPr/>
                </a:tc>
              </a:tr>
              <a:tr h="23288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мероприятий с детьми и молодежью,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том числе: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фестиваля «Студенческая весна»;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игр Тольяттинской лиги КВН;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дня молодежи;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конкурса на присуждение именной стипендии мэра;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развитию молодежного туризма;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мероприятий по месту жительства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4 272</a:t>
                      </a:r>
                      <a:endParaRPr lang="ru-RU" sz="1800" b="1" dirty="0"/>
                    </a:p>
                  </a:txBody>
                  <a:tcPr/>
                </a:tc>
              </a:tr>
              <a:tr h="3777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юридическим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лицам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</a:t>
                      </a:r>
                      <a:r>
                        <a:rPr lang="en-US" sz="1800" b="1" dirty="0" smtClean="0"/>
                        <a:t>0</a:t>
                      </a:r>
                      <a:r>
                        <a:rPr lang="ru-RU" sz="1800" b="1" dirty="0" smtClean="0"/>
                        <a:t>00</a:t>
                      </a:r>
                      <a:endParaRPr lang="ru-RU" sz="1800" b="1" dirty="0"/>
                    </a:p>
                  </a:txBody>
                  <a:tcPr/>
                </a:tc>
              </a:tr>
              <a:tr h="6520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иные цели МБУ «ДМО Шанс» на составление проектно-сметной документации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200</a:t>
                      </a:r>
                      <a:endParaRPr lang="ru-RU" sz="1800" b="1" dirty="0"/>
                    </a:p>
                  </a:txBody>
                  <a:tcPr/>
                </a:tc>
              </a:tr>
              <a:tr h="377783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11 151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789040"/>
            <a:ext cx="8136904" cy="30689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8136904" cy="201622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Сеть муниципальных учреждений </a:t>
            </a:r>
            <a:br>
              <a:rPr lang="ru-RU" dirty="0" smtClean="0"/>
            </a:br>
            <a:r>
              <a:rPr lang="ru-RU" dirty="0" smtClean="0"/>
              <a:t>культуры 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b="1" dirty="0" smtClean="0"/>
              <a:t>ОБРАЗОВАНИЕ (17)</a:t>
            </a:r>
          </a:p>
          <a:p>
            <a:pPr>
              <a:defRPr/>
            </a:pPr>
            <a:r>
              <a:rPr lang="ru-RU" dirty="0" smtClean="0"/>
              <a:t>Тольяттинская консерватория (институт), </a:t>
            </a:r>
          </a:p>
          <a:p>
            <a:pPr>
              <a:defRPr/>
            </a:pPr>
            <a:r>
              <a:rPr lang="ru-RU" dirty="0" smtClean="0"/>
              <a:t>2 музыкальные школы, </a:t>
            </a:r>
          </a:p>
          <a:p>
            <a:pPr>
              <a:defRPr/>
            </a:pPr>
            <a:r>
              <a:rPr lang="ru-RU" dirty="0" smtClean="0"/>
              <a:t>4 художественные школы, </a:t>
            </a:r>
          </a:p>
          <a:p>
            <a:pPr>
              <a:defRPr/>
            </a:pPr>
            <a:r>
              <a:rPr lang="ru-RU" dirty="0" smtClean="0"/>
              <a:t>7 школ искусств, </a:t>
            </a:r>
          </a:p>
          <a:p>
            <a:pPr>
              <a:defRPr/>
            </a:pPr>
            <a:r>
              <a:rPr lang="ru-RU" dirty="0" smtClean="0"/>
              <a:t>хореографическая школа, </a:t>
            </a:r>
          </a:p>
          <a:p>
            <a:pPr>
              <a:defRPr/>
            </a:pPr>
            <a:r>
              <a:rPr lang="ru-RU" dirty="0" smtClean="0"/>
              <a:t>Детский Дом культуры, </a:t>
            </a:r>
          </a:p>
          <a:p>
            <a:pPr>
              <a:defRPr/>
            </a:pPr>
            <a:r>
              <a:rPr lang="ru-RU" dirty="0" smtClean="0"/>
              <a:t>Центр развития творчества детей и юношества «Истоки».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Сеть муниципальных учреждений </a:t>
            </a:r>
            <a:br>
              <a:rPr lang="ru-RU" dirty="0" smtClean="0"/>
            </a:br>
            <a:r>
              <a:rPr lang="ru-RU" dirty="0" smtClean="0"/>
              <a:t>культуры 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dirty="0" smtClean="0"/>
              <a:t>КУЛЬТУРА (15)</a:t>
            </a:r>
          </a:p>
          <a:p>
            <a:pPr>
              <a:defRPr/>
            </a:pPr>
            <a:r>
              <a:rPr lang="ru-RU" dirty="0" smtClean="0"/>
              <a:t>4 учреждения </a:t>
            </a:r>
            <a:r>
              <a:rPr lang="ru-RU" dirty="0" err="1" smtClean="0"/>
              <a:t>культурно-досугового</a:t>
            </a:r>
            <a:r>
              <a:rPr lang="ru-RU" dirty="0" smtClean="0"/>
              <a:t> типа </a:t>
            </a:r>
          </a:p>
          <a:p>
            <a:pPr>
              <a:defRPr/>
            </a:pPr>
            <a:r>
              <a:rPr lang="ru-RU" dirty="0" smtClean="0"/>
              <a:t>4 театра</a:t>
            </a:r>
          </a:p>
          <a:p>
            <a:pPr>
              <a:defRPr/>
            </a:pPr>
            <a:r>
              <a:rPr lang="ru-RU" dirty="0" smtClean="0"/>
              <a:t> Тольяттинская филармония</a:t>
            </a:r>
          </a:p>
          <a:p>
            <a:pPr>
              <a:defRPr/>
            </a:pPr>
            <a:r>
              <a:rPr lang="ru-RU" dirty="0" smtClean="0"/>
              <a:t> 3 библиотечные системы (62 библиотеки)</a:t>
            </a:r>
          </a:p>
          <a:p>
            <a:pPr>
              <a:defRPr/>
            </a:pPr>
            <a:r>
              <a:rPr lang="ru-RU" dirty="0" smtClean="0"/>
              <a:t> 3 музея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altLang="ru-RU" sz="3100" dirty="0" smtClean="0"/>
              <a:t>Проект бюджета городского округа Тольятти на 2015 год по департаменту культуры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2924944"/>
            <a:ext cx="3891855" cy="236143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ВСЕГО:</a:t>
            </a:r>
          </a:p>
          <a:p>
            <a:pPr algn="ctr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767 235 </a:t>
            </a:r>
          </a:p>
          <a:p>
            <a:pPr algn="ctr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03800" y="1844824"/>
            <a:ext cx="3571875" cy="10699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264 507 тыс. руб.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3800" y="3068960"/>
            <a:ext cx="3571875" cy="11414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Высшее проф. образование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88 893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84663" y="2204864"/>
            <a:ext cx="714375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4663" y="3429000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альтернативный процесс 30"/>
          <p:cNvSpPr/>
          <p:nvPr/>
        </p:nvSpPr>
        <p:spPr>
          <a:xfrm>
            <a:off x="5003800" y="4437112"/>
            <a:ext cx="3571875" cy="99853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413 301 тыс. руб.</a:t>
            </a:r>
          </a:p>
        </p:txBody>
      </p:sp>
      <p:sp>
        <p:nvSpPr>
          <p:cNvPr id="10" name="Стрелка вправо 36"/>
          <p:cNvSpPr/>
          <p:nvPr/>
        </p:nvSpPr>
        <p:spPr>
          <a:xfrm>
            <a:off x="4284663" y="4653136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альтернативный процесс 30"/>
          <p:cNvSpPr/>
          <p:nvPr/>
        </p:nvSpPr>
        <p:spPr>
          <a:xfrm>
            <a:off x="5003800" y="5670823"/>
            <a:ext cx="3571875" cy="99853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Другие вопросы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534 тыс. руб.</a:t>
            </a:r>
          </a:p>
        </p:txBody>
      </p:sp>
      <p:sp>
        <p:nvSpPr>
          <p:cNvPr id="12" name="Стрелка вправо 36"/>
          <p:cNvSpPr/>
          <p:nvPr/>
        </p:nvSpPr>
        <p:spPr>
          <a:xfrm>
            <a:off x="4284663" y="5953844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/>
          </p:cNvSpPr>
          <p:nvPr>
            <p:ph type="title"/>
          </p:nvPr>
        </p:nvSpPr>
        <p:spPr bwMode="auto">
          <a:xfrm>
            <a:off x="755650" y="498376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dirty="0" smtClean="0"/>
              <a:t>Программные направления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idx="1"/>
          </p:nvPr>
        </p:nvSpPr>
        <p:spPr bwMode="auto">
          <a:xfrm>
            <a:off x="395536" y="1412776"/>
            <a:ext cx="8496944" cy="5184575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marL="531813" indent="-514350">
              <a:buFont typeface="+mj-lt"/>
              <a:buAutoNum type="arabicPeriod"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Субсидии на выполнение муниципального задания –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727 667 тыс.руб.</a:t>
            </a:r>
          </a:p>
          <a:p>
            <a:pPr marL="417513" indent="-400050">
              <a:buFont typeface="Wingdings" pitchFamily="2" charset="2"/>
              <a:buAutoNum type="arabicPeriod"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Субсидии на проведение мероприятий – </a:t>
            </a:r>
          </a:p>
          <a:p>
            <a:pPr marL="417513" indent="-40005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33 405 тыс.руб.</a:t>
            </a:r>
          </a:p>
          <a:p>
            <a:pPr marL="531813" indent="-514350">
              <a:buFont typeface="+mj-lt"/>
              <a:buAutoNum type="arabicPeriod" startAt="3"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Субсидии на иные цели –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2 629 тыс.руб.</a:t>
            </a:r>
          </a:p>
          <a:p>
            <a:pPr marL="417513" indent="-400050">
              <a:buFont typeface="Wingdings" pitchFamily="2" charset="2"/>
              <a:buAutoNum type="arabicPeriod" startAt="3"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ДЦП «Об </a:t>
            </a:r>
            <a:r>
              <a:rPr lang="ru-RU" sz="2800" dirty="0" err="1" smtClean="0">
                <a:effectLst/>
                <a:latin typeface="Arial" pitchFamily="34" charset="0"/>
                <a:cs typeface="Arial" pitchFamily="34" charset="0"/>
              </a:rPr>
              <a:t>энегосбережении</a:t>
            </a: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…» – 		        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3 000 тыс.руб.</a:t>
            </a:r>
          </a:p>
          <a:p>
            <a:pPr marL="417513" indent="-400050">
              <a:buFont typeface="Wingdings" pitchFamily="2" charset="2"/>
              <a:buAutoNum type="arabicPeriod" startAt="3"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ДЦП «Формирование беспрепятственного доступа инвалидов» –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427 тыс.руб.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/>
          </p:cNvSpPr>
          <p:nvPr>
            <p:ph type="title"/>
          </p:nvPr>
        </p:nvSpPr>
        <p:spPr bwMode="auto">
          <a:xfrm>
            <a:off x="900113" y="570384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dirty="0" smtClean="0"/>
              <a:t>Субсидии на проведение мероприятий</a:t>
            </a:r>
            <a:r>
              <a:rPr lang="ru-RU" sz="2800" b="1" dirty="0" smtClean="0"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10243" name="Rectangle 14"/>
          <p:cNvSpPr>
            <a:spLocks noGrp="1"/>
          </p:cNvSpPr>
          <p:nvPr>
            <p:ph type="body" idx="1"/>
          </p:nvPr>
        </p:nvSpPr>
        <p:spPr bwMode="auto">
          <a:xfrm>
            <a:off x="251520" y="1412776"/>
            <a:ext cx="8568952" cy="5256583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379413" indent="-361950">
              <a:buFont typeface="Wingdings" pitchFamily="2" charset="2"/>
              <a:buNone/>
            </a:pP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Объём предусмотренных средств  – </a:t>
            </a:r>
            <a:r>
              <a:rPr lang="en-US" sz="2400" b="1" dirty="0" smtClean="0">
                <a:effectLst/>
                <a:latin typeface="Arial" pitchFamily="34" charset="0"/>
                <a:cs typeface="Arial" pitchFamily="34" charset="0"/>
              </a:rPr>
              <a:t>33405</a:t>
            </a: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 тыс.руб. </a:t>
            </a:r>
          </a:p>
          <a:p>
            <a:pPr marL="379413" indent="-361950">
              <a:buFont typeface="Wingdings" pitchFamily="2" charset="2"/>
              <a:buNone/>
            </a:pPr>
            <a:endParaRPr lang="ru-RU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79413" indent="-361950"/>
            <a:r>
              <a:rPr lang="ru-RU" sz="2200" dirty="0" smtClean="0">
                <a:effectLst/>
                <a:latin typeface="Arial" pitchFamily="34" charset="0"/>
                <a:cs typeface="Arial" pitchFamily="34" charset="0"/>
              </a:rPr>
              <a:t>Праздничные культурно-массовые мероприятия в рамках празднования Масленицы, Дня Победы в Великой Отечественной войне, Дня защитника Отечества, 278-летия города Ставрополь-Тольятти </a:t>
            </a:r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– 3598 тыс.руб</a:t>
            </a:r>
            <a:r>
              <a:rPr lang="ru-RU" sz="22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379413" indent="-361950"/>
            <a:r>
              <a:rPr lang="ru-RU" sz="2200" dirty="0" smtClean="0">
                <a:effectLst/>
                <a:latin typeface="Arial" pitchFamily="34" charset="0"/>
                <a:cs typeface="Arial" pitchFamily="34" charset="0"/>
              </a:rPr>
              <a:t>Многочисленные концертные площадки, фестивали, народные гуляния, митинги, культурные акции, презентации книжных изданий, приём иностранных делегаций и творческих коллективов, выставки и другие культурные события. </a:t>
            </a:r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– 1207 тыс.руб.</a:t>
            </a:r>
          </a:p>
          <a:p>
            <a:pPr marL="379413" indent="-361950"/>
            <a:r>
              <a:rPr lang="ru-RU" sz="2200" dirty="0" smtClean="0">
                <a:effectLst/>
                <a:latin typeface="Arial" pitchFamily="34" charset="0"/>
                <a:cs typeface="Arial" pitchFamily="34" charset="0"/>
              </a:rPr>
              <a:t>Проектные работы на реконструкцию здания «Пирамида»                 </a:t>
            </a:r>
            <a:r>
              <a:rPr lang="ru-RU" sz="2200" b="1" dirty="0" smtClean="0">
                <a:effectLst/>
                <a:latin typeface="Arial" pitchFamily="34" charset="0"/>
                <a:cs typeface="Arial" pitchFamily="34" charset="0"/>
              </a:rPr>
              <a:t>– 28 600 тыс. руб.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797152"/>
            <a:ext cx="8136904" cy="20608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8136904" cy="30243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/>
              <a:t>Плановые объемы финансирования </a:t>
            </a:r>
            <a:br>
              <a:rPr lang="ru-RU" altLang="ru-RU" sz="2800" dirty="0" smtClean="0"/>
            </a:br>
            <a:r>
              <a:rPr lang="ru-RU" altLang="ru-RU" sz="2800" dirty="0" smtClean="0"/>
              <a:t>отрасли «Физическая культура и спорт» на 2015 год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5" y="1772815"/>
          <a:ext cx="4143375" cy="50851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3375"/>
              </a:tblGrid>
              <a:tr h="2080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Решение Думы городского округа Тольятти от 18.12.2013г. №140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«О бюджете городского округа Тольятти на 2014 год и на плановый период 2015 и 2016 годов» 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rgbClr val="8A78CE"/>
                    </a:solidFill>
                  </a:tcPr>
                </a:tc>
              </a:tr>
              <a:tr h="1909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финансирования отрасли «Физическая культура и спорт» за счет средств городского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95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500 756,0 тысяч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338" name="Объект 8"/>
          <p:cNvGraphicFramePr>
            <a:graphicFrameLocks noGrp="1"/>
          </p:cNvGraphicFramePr>
          <p:nvPr/>
        </p:nvGraphicFramePr>
        <p:xfrm>
          <a:off x="-1116013" y="1643063"/>
          <a:ext cx="6076951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Worksheet" r:id="rId4" imgW="6076909" imgH="5210258" progId="Excel.Sheet.8">
                  <p:embed/>
                </p:oleObj>
              </mc:Choice>
              <mc:Fallback>
                <p:oleObj name="Worksheet" r:id="rId4" imgW="6076909" imgH="5210258" progId="Excel.Shee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1643063"/>
                        <a:ext cx="6076951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dirty="0" smtClean="0"/>
              <a:t>Бюджетные ассигнования 2015 года </a:t>
            </a:r>
            <a:br>
              <a:rPr lang="ru-RU" altLang="ru-RU" dirty="0" smtClean="0"/>
            </a:br>
            <a:r>
              <a:rPr lang="ru-RU" altLang="ru-RU" dirty="0" smtClean="0"/>
              <a:t> 500 756 тыс. руб.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5488" y="2628900"/>
            <a:ext cx="36512" cy="389731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5" y="3429000"/>
            <a:ext cx="3819275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Программные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расходов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500 551 тыс. руб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(99,96 %)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2538" y="2701925"/>
            <a:ext cx="3743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indent="-108000" algn="just">
              <a:buFontTx/>
              <a:buChar char="-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pPr marL="108000" indent="-108000" algn="just">
              <a:buFontTx/>
              <a:buChar char="-"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429000"/>
            <a:ext cx="386715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Непрограммные направления расходов</a:t>
            </a:r>
          </a:p>
          <a:p>
            <a:pPr algn="ct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205 тыс. руб. (0,04%)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04963" y="2123380"/>
            <a:ext cx="1352550" cy="1017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56176" y="2132856"/>
            <a:ext cx="1352550" cy="1017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000" dirty="0" smtClean="0"/>
              <a:t>Программные направления расходов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628800"/>
          <a:ext cx="867816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6357938" y="3786506"/>
            <a:ext cx="71437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929313" y="3512928"/>
            <a:ext cx="3000375" cy="1059071"/>
            <a:chOff x="5834471" y="1858346"/>
            <a:chExt cx="2593313" cy="1158695"/>
          </a:xfrm>
        </p:grpSpPr>
        <p:sp>
          <p:nvSpPr>
            <p:cNvPr id="8" name="Овальная выноска 7"/>
            <p:cNvSpPr/>
            <p:nvPr/>
          </p:nvSpPr>
          <p:spPr>
            <a:xfrm rot="5400000">
              <a:off x="6551780" y="1141036"/>
              <a:ext cx="1158695" cy="2593313"/>
            </a:xfrm>
            <a:prstGeom prst="wedgeEllipse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Овальная выноска 4"/>
            <p:cNvSpPr/>
            <p:nvPr/>
          </p:nvSpPr>
          <p:spPr>
            <a:xfrm>
              <a:off x="6081453" y="2027323"/>
              <a:ext cx="2124047" cy="8207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6316663" y="3753217"/>
            <a:ext cx="2857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800 тыс. руб.</a:t>
            </a:r>
          </a:p>
        </p:txBody>
      </p:sp>
      <p:grpSp>
        <p:nvGrpSpPr>
          <p:cNvPr id="11" name="Группа 24"/>
          <p:cNvGrpSpPr>
            <a:grpSpLocks/>
          </p:cNvGrpSpPr>
          <p:nvPr/>
        </p:nvGrpSpPr>
        <p:grpSpPr bwMode="auto">
          <a:xfrm>
            <a:off x="5929312" y="1441241"/>
            <a:ext cx="3000375" cy="1059071"/>
            <a:chOff x="5834471" y="1858347"/>
            <a:chExt cx="2593313" cy="1158695"/>
          </a:xfrm>
          <a:solidFill>
            <a:schemeClr val="accent3"/>
          </a:solidFill>
        </p:grpSpPr>
        <p:sp>
          <p:nvSpPr>
            <p:cNvPr id="12" name="Овальная выноска 11"/>
            <p:cNvSpPr/>
            <p:nvPr/>
          </p:nvSpPr>
          <p:spPr>
            <a:xfrm rot="5400000">
              <a:off x="6551780" y="1141038"/>
              <a:ext cx="1158695" cy="2593313"/>
            </a:xfrm>
            <a:prstGeom prst="wedgeEllipse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Овальная выноска 4"/>
            <p:cNvSpPr/>
            <p:nvPr/>
          </p:nvSpPr>
          <p:spPr>
            <a:xfrm>
              <a:off x="6214353" y="2027323"/>
              <a:ext cx="1833548" cy="8207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6300192" y="1761544"/>
            <a:ext cx="2433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499 334 тыс. руб.</a:t>
            </a:r>
          </a:p>
        </p:txBody>
      </p:sp>
      <p:grpSp>
        <p:nvGrpSpPr>
          <p:cNvPr id="15" name="Группа 32"/>
          <p:cNvGrpSpPr>
            <a:grpSpLocks/>
          </p:cNvGrpSpPr>
          <p:nvPr/>
        </p:nvGrpSpPr>
        <p:grpSpPr bwMode="auto">
          <a:xfrm>
            <a:off x="6429375" y="5584616"/>
            <a:ext cx="2714625" cy="1059071"/>
            <a:chOff x="5834471" y="1858347"/>
            <a:chExt cx="2593313" cy="1158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Овальная выноска 15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Овальная выноска 4"/>
            <p:cNvSpPr/>
            <p:nvPr/>
          </p:nvSpPr>
          <p:spPr>
            <a:xfrm>
              <a:off x="6214353" y="2027323"/>
              <a:ext cx="1833549" cy="82074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6897364" y="5909210"/>
            <a:ext cx="2643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417 тыс. руб.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dirty="0" smtClean="0"/>
              <a:t>Расходы отрасли «Физическая культура и спорт» в рамках отраслевой муниципальной программы</a:t>
            </a:r>
          </a:p>
        </p:txBody>
      </p:sp>
      <p:graphicFrame>
        <p:nvGraphicFramePr>
          <p:cNvPr id="143362" name="Объект 8"/>
          <p:cNvGraphicFramePr>
            <a:graphicFrameLocks noGrp="1"/>
          </p:cNvGraphicFramePr>
          <p:nvPr/>
        </p:nvGraphicFramePr>
        <p:xfrm>
          <a:off x="-50800" y="1433513"/>
          <a:ext cx="927100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Worksheet" r:id="rId4" imgW="9258432" imgH="5495848" progId="Excel.Sheet.8">
                  <p:embed/>
                </p:oleObj>
              </mc:Choice>
              <mc:Fallback>
                <p:oleObj name="Worksheet" r:id="rId4" imgW="9258432" imgH="5495848" progId="Excel.Shee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433513"/>
                        <a:ext cx="9271000" cy="549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еждународный фестиваль гандб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56791"/>
            <a:ext cx="1154113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Тольяттинский лыжный мара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385266"/>
            <a:ext cx="1000125" cy="114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Фестиваль баскетбола Жигули-Баск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7739"/>
            <a:ext cx="1144588" cy="112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 descr="Легкоатлетическая эстафета ко Дню Побе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33301"/>
            <a:ext cx="1174750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0" descr="Фестиваль футбо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671785"/>
            <a:ext cx="800100" cy="1389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2" descr="«Кросс Нации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1385266"/>
            <a:ext cx="1143000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4" descr="«Лыжня России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2004391"/>
            <a:ext cx="121920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382713" y="2313954"/>
            <a:ext cx="6389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b="1" dirty="0">
                <a:latin typeface="Arial" pitchFamily="34" charset="0"/>
                <a:cs typeface="Arial" pitchFamily="34" charset="0"/>
              </a:rPr>
              <a:t>В 2015 году </a:t>
            </a:r>
          </a:p>
          <a:p>
            <a:pPr algn="ctr"/>
            <a:r>
              <a:rPr lang="ru-RU" sz="1900" b="1" dirty="0">
                <a:latin typeface="Arial" pitchFamily="34" charset="0"/>
                <a:cs typeface="Arial" pitchFamily="34" charset="0"/>
              </a:rPr>
              <a:t>Управлением физической культуры и спорта запланировано на территории городского округа Тольятти более </a:t>
            </a:r>
            <a:r>
              <a:rPr lang="ru-R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официальных</a:t>
            </a:r>
            <a:r>
              <a:rPr lang="ru-R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физкультурных и спортивных мероприятий</a:t>
            </a:r>
          </a:p>
        </p:txBody>
      </p:sp>
      <p:pic>
        <p:nvPicPr>
          <p:cNvPr id="12" name="Picture 2" descr="C:\Users\Anand\Desktop\для презентации\Фото\DSC_63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04791"/>
            <a:ext cx="232321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Шутов\Рабочий стол\P41402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3833191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C:\Documents and Settings\Admin\Рабочий стол\Презентация\Фото\Фестиваль стритбола\Фото1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3833191"/>
            <a:ext cx="1785950" cy="137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Шутов\Рабочий стол\25012013_ARB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12149"/>
            <a:ext cx="1672002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C:\Documents and Settings\Шутов\Рабочий стол\1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83256" y="5280992"/>
            <a:ext cx="266074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Documents and Settings\Шутов\Рабочий стол\1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5357191"/>
            <a:ext cx="2286000" cy="144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C:\Documents and Settings\Шутов\Рабочий стол\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5333505"/>
            <a:ext cx="2133600" cy="149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7" descr="C:\Documents and Settings\Шутов\Рабочий стол\img-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72610" y="3528391"/>
            <a:ext cx="177139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C:\Users\Shutov Dima\Desktop\Гандбол\1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0400" y="3735437"/>
            <a:ext cx="2647144" cy="169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 smtClean="0"/>
              <a:t>Средства из вышестоящих бюджетов </a:t>
            </a:r>
            <a:br>
              <a:rPr lang="ru-RU" altLang="ru-RU" sz="2800" dirty="0" smtClean="0"/>
            </a:br>
            <a:r>
              <a:rPr lang="ru-RU" altLang="ru-RU" sz="2800" dirty="0" smtClean="0"/>
              <a:t>на развитие спортивной инфраструктуры в г.о.Тольятти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1628800"/>
            <a:ext cx="4000500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3-х многофункциональных физкультурно-спортивных комплексов «тройки» - бассейн, игровой зал, лёд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5" y="4038625"/>
            <a:ext cx="40005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легкоатлетического манежа на стадионе «Торпедо»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88" y="5610250"/>
            <a:ext cx="4071937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универсальных спортивных площадок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 descr="https://encrypted-tbn1.gstatic.com/images?q=tbn:ANd9GcSx6ju921bNS8IQKgKFLbQ0QWB0tPvLFhPS-QHJiC76CnICPnQ7qg"/>
          <p:cNvPicPr>
            <a:picLocks noChangeAspect="1" noChangeArrowheads="1"/>
          </p:cNvPicPr>
          <p:nvPr/>
        </p:nvPicPr>
        <p:blipFill>
          <a:blip r:embed="rId2" cstate="print">
            <a:lum bright="-8000"/>
          </a:blip>
          <a:srcRect/>
          <a:stretch>
            <a:fillRect/>
          </a:stretch>
        </p:blipFill>
        <p:spPr bwMode="auto">
          <a:xfrm>
            <a:off x="1828800" y="2848000"/>
            <a:ext cx="132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s://encrypted-tbn2.gstatic.com/images?q=tbn:ANd9GcQmn599-zh5taNx6ItJcFZf200f6Aml6HKtMeShBW6ZSrVqzgL4aA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304800" y="28480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sdelanounas.ru/i/c/2/c2RlbGFub3VuYXMucnUvdXBsb2Fkcy81LzAvNTA3MTM2MzAyNzM5MS5qcGVnP19faWQ9MjcxNzA=.jpg"/>
          <p:cNvPicPr>
            <a:picLocks noChangeAspect="1" noChangeArrowheads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3276600" y="2848000"/>
            <a:ext cx="1579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http://school58.tgl.net.ru/files/image/P1050337.JPG"/>
          <p:cNvPicPr>
            <a:picLocks noChangeAspect="1" noChangeArrowheads="1"/>
          </p:cNvPicPr>
          <p:nvPr/>
        </p:nvPicPr>
        <p:blipFill>
          <a:blip r:embed="rId5" cstate="print">
            <a:lum bright="-24000"/>
          </a:blip>
          <a:srcRect/>
          <a:stretch>
            <a:fillRect/>
          </a:stretch>
        </p:blipFill>
        <p:spPr bwMode="auto">
          <a:xfrm>
            <a:off x="214313" y="5549925"/>
            <a:ext cx="21336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http://school58.tgl.net.ru/files/doc58/P1050883.JPG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2571750" y="5624538"/>
            <a:ext cx="2244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5" descr="http://uor-penza.ru/wp-content/gallery/2010/dsc01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43388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3" descr="http://www.oblsport-penza.ru/files/rubin4.jpg"/>
          <p:cNvPicPr>
            <a:picLocks noChangeAspect="1" noChangeArrowheads="1"/>
          </p:cNvPicPr>
          <p:nvPr/>
        </p:nvPicPr>
        <p:blipFill>
          <a:blip r:embed="rId8" cstate="print">
            <a:lum bright="-18000"/>
          </a:blip>
          <a:srcRect/>
          <a:stretch>
            <a:fillRect/>
          </a:stretch>
        </p:blipFill>
        <p:spPr bwMode="auto">
          <a:xfrm>
            <a:off x="2643188" y="4043388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4"/>
          <p:cNvPicPr>
            <a:picLocks noChangeAspect="1" noChangeArrowheads="1"/>
          </p:cNvPicPr>
          <p:nvPr/>
        </p:nvPicPr>
        <p:blipFill>
          <a:blip r:embed="rId9" cstate="print">
            <a:lum bright="-8000" contrast="14000"/>
          </a:blip>
          <a:srcRect/>
          <a:stretch>
            <a:fillRect/>
          </a:stretch>
        </p:blipFill>
        <p:spPr bwMode="auto">
          <a:xfrm>
            <a:off x="304800" y="168595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936104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/>
              <a:t>Средства из вышестоящих бюджетов </a:t>
            </a:r>
            <a:br>
              <a:rPr lang="ru-RU" altLang="ru-RU" sz="2400" dirty="0" smtClean="0"/>
            </a:br>
            <a:r>
              <a:rPr lang="ru-RU" altLang="ru-RU" sz="2400" dirty="0" smtClean="0"/>
              <a:t>для создание доступной среды на муниципальных объектах спорта для маломобильных групп населения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3863901"/>
            <a:ext cx="3429000" cy="3571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спорта «Волгарь»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0" y="3863901"/>
            <a:ext cx="3786188" cy="3571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Спорткомплекс «Акробат»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6241876"/>
            <a:ext cx="3857625" cy="571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спортивный комплекс «Олимп»</a:t>
            </a:r>
          </a:p>
        </p:txBody>
      </p:sp>
      <p:pic>
        <p:nvPicPr>
          <p:cNvPr id="7" name="Picture 2" descr="Дворец спорта Волг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71910"/>
            <a:ext cx="3357563" cy="19891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Picture 4" descr="УСК Олимп"/>
          <p:cNvPicPr>
            <a:picLocks noChangeAspect="1" noChangeArrowheads="1"/>
          </p:cNvPicPr>
          <p:nvPr/>
        </p:nvPicPr>
        <p:blipFill>
          <a:blip r:embed="rId3" cstate="print">
            <a:lum bright="4000" contrast="28000"/>
          </a:blip>
          <a:srcRect/>
          <a:stretch>
            <a:fillRect/>
          </a:stretch>
        </p:blipFill>
        <p:spPr bwMode="auto">
          <a:xfrm>
            <a:off x="4857752" y="4308486"/>
            <a:ext cx="3786187" cy="192882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Picture 6" descr="http://www.ladachess.ru/userfiles/image/gallery/gallery0098/DSC01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09070"/>
            <a:ext cx="3357563" cy="2000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10" descr="http://www.tltbasket.ru/images/upload/22092012_SK-Akrob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827461"/>
            <a:ext cx="3786188" cy="203358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Скругленный прямоугольник 10"/>
          <p:cNvSpPr/>
          <p:nvPr/>
        </p:nvSpPr>
        <p:spPr>
          <a:xfrm>
            <a:off x="500063" y="6313314"/>
            <a:ext cx="3500437" cy="428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СДЮСШОР № 4 «Шахматы»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5733256"/>
            <a:ext cx="8136904" cy="11247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8136904" cy="4032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17501" y="476672"/>
            <a:ext cx="8509000" cy="1275928"/>
          </a:xfrm>
        </p:spPr>
        <p:txBody>
          <a:bodyPr>
            <a:normAutofit/>
          </a:bodyPr>
          <a:lstStyle/>
          <a:p>
            <a:r>
              <a:rPr lang="ru-RU" altLang="ru-RU" sz="2800" dirty="0" smtClean="0"/>
              <a:t>Сеть учреждений, находящихся в ведомственном подчинении департамента образования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128057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44824"/>
            <a:ext cx="8136904" cy="5013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бюджета департамента </a:t>
            </a:r>
            <a:r>
              <a:rPr lang="ru-RU" sz="4000" dirty="0" smtClean="0"/>
              <a:t>образования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285860"/>
          <a:ext cx="807722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«Дети Тольятти» - 1720727 тыс. руб.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33FF"/>
                </a:solidFill>
              </a:rPr>
              <a:t>Задача №1. Удовлетворение потребности населения в дошкольном образовании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Д/с (</a:t>
            </a:r>
            <a:r>
              <a:rPr lang="ru-RU" dirty="0" err="1" smtClean="0"/>
              <a:t>б-р</a:t>
            </a:r>
            <a:r>
              <a:rPr lang="ru-RU" dirty="0" smtClean="0"/>
              <a:t> Туполева, 18 и </a:t>
            </a:r>
            <a:r>
              <a:rPr lang="ru-RU" dirty="0" err="1" smtClean="0"/>
              <a:t>б-р</a:t>
            </a:r>
            <a:r>
              <a:rPr lang="ru-RU" dirty="0" smtClean="0"/>
              <a:t> Баумана, 12)  стоимость проекта на 2015 год - 104452 тыс. руб. (средства не подтверждены)</a:t>
            </a:r>
          </a:p>
          <a:p>
            <a:r>
              <a:rPr lang="ru-RU" dirty="0" smtClean="0"/>
              <a:t>Подготовлена ПСД на строительство садов в 16, 19,20 кварталах и </a:t>
            </a:r>
            <a:r>
              <a:rPr lang="ru-RU" dirty="0" err="1" smtClean="0"/>
              <a:t>мкр</a:t>
            </a:r>
            <a:r>
              <a:rPr lang="ru-RU" dirty="0" smtClean="0"/>
              <a:t>. «Северный» (средства в областных программах пока не заложены)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28797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Задача №2: </a:t>
            </a:r>
            <a:r>
              <a:rPr lang="ru-RU" sz="3200" b="0" dirty="0" smtClean="0">
                <a:latin typeface="Arial" pitchFamily="34" charset="0"/>
                <a:cs typeface="Arial" pitchFamily="34" charset="0"/>
              </a:rPr>
              <a:t>Обеспечить безопасные условия пребывания детей в образовательных учреждениях за счет приведения зданий и сооружений в соответствие современным нормам и требованиям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857628"/>
            <a:ext cx="8784976" cy="2883740"/>
          </a:xfrm>
        </p:spPr>
        <p:txBody>
          <a:bodyPr/>
          <a:lstStyle/>
          <a:p>
            <a:r>
              <a:rPr lang="ru-RU" dirty="0" smtClean="0"/>
              <a:t>Поданы заявки в Минобразования по 26  МБУ на капитальный ремонт зданий на сумму      365 469 093 руб., но средства не подтверждены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№3:создание условий для развития личности детей и молодежи  - 2508 тыс. руб.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Цикл мероприятий культурологической, художественно-эстетической, интеллектуальной направленности : </a:t>
            </a:r>
            <a:r>
              <a:rPr lang="ru-RU" dirty="0" smtClean="0"/>
              <a:t>фестиваль «Радуга надежд», городской праздник «Медалист», ГНПК «Шаг в будущее» и «Первые шаги в науку», проект 2Мир искусств – детям», «выбор – профессия- успех», профильная школа «Одаренные дети», конкурсы хореографического искусства, фестивали литературного творчества,  фестиваль кино и телевидения «Зеркало», спортивно-техническая спартакиада,  экологическая школа и др. -  1140 тыс. руб.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№3:создание условий для развития личности детей и молодежи  - 2508 тыс. руб.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Цикл мероприятий по формированию здорового образа жизни:  </a:t>
            </a:r>
            <a:r>
              <a:rPr lang="ru-RU" dirty="0" smtClean="0"/>
              <a:t>конкурс «Мы выбираем здоровье», акции «Жизнь без барьеров, «Приятного аппетита», городская спартакиада, конкурсы «Безопасное колесо», «Веселые старты», «Зеленый огонек», «Президентские игры» и т.д. – 237 тыс. руб.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№3:создание условий для развития личности детей и молодежи  - 2508 тыс. руб.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Цикл мероприятий по патриотическому воспитанию детей и молодежи</a:t>
            </a:r>
            <a:r>
              <a:rPr lang="ru-RU" dirty="0" smtClean="0"/>
              <a:t>: соревнования патриотических объединений «школа безопасности» и « Юный спасатель», учебные военные сборы юношей 10 классов,  Экспедиция детских объединений «Наш Тольятти»,  конкурс проектов «Гражданин», фестиваль дружбы народов Поволжья,  конкурсы волонтерских объединений,  поисково-краеведческая экспедиция «Моя малая родина – Тольятти», месячник военно-патриотической работы,  соревнования по пулевой стрельбе, «Зарница» и пр. – 750 тыс. руб.  </a:t>
            </a:r>
          </a:p>
          <a:p>
            <a:r>
              <a:rPr lang="ru-RU" dirty="0" smtClean="0"/>
              <a:t>Имущественная поддержка  общественных ветеранских организаций, занимающихся патриотическим воспитанием детей.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№4: субсидии на выполнение муниципального задания. – 1719218тыс.руб.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Содержание зданий</a:t>
            </a:r>
          </a:p>
          <a:p>
            <a:r>
              <a:rPr lang="ru-RU" dirty="0" smtClean="0"/>
              <a:t>Коммунальные услуги</a:t>
            </a:r>
          </a:p>
          <a:p>
            <a:r>
              <a:rPr lang="ru-RU" dirty="0" smtClean="0"/>
              <a:t>Организация присмотра и ухода за детьми в дошкольных учреждениях</a:t>
            </a:r>
          </a:p>
          <a:p>
            <a:r>
              <a:rPr lang="ru-RU" dirty="0" smtClean="0"/>
              <a:t>Обеспечение отдыха в каникулярное время</a:t>
            </a:r>
          </a:p>
          <a:p>
            <a:r>
              <a:rPr lang="ru-RU" dirty="0" smtClean="0"/>
              <a:t>Методическое обеспечение</a:t>
            </a:r>
          </a:p>
          <a:p>
            <a:r>
              <a:rPr lang="ru-RU" dirty="0" smtClean="0"/>
              <a:t>Реализация программ дополнительного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Программные расходы</a:t>
            </a:r>
          </a:p>
        </p:txBody>
      </p:sp>
      <p:graphicFrame>
        <p:nvGraphicFramePr>
          <p:cNvPr id="4" name="Таблица 3"/>
          <p:cNvGraphicFramePr>
            <a:graphicFrameLocks/>
          </p:cNvGraphicFramePr>
          <p:nvPr/>
        </p:nvGraphicFramePr>
        <p:xfrm>
          <a:off x="190500" y="1196752"/>
          <a:ext cx="8826561" cy="4758768"/>
        </p:xfrm>
        <a:graphic>
          <a:graphicData uri="http://schemas.openxmlformats.org/drawingml/2006/table">
            <a:tbl>
              <a:tblPr/>
              <a:tblGrid>
                <a:gridCol w="342217"/>
                <a:gridCol w="6343539"/>
                <a:gridCol w="1128842"/>
                <a:gridCol w="1011963"/>
              </a:tblGrid>
              <a:tr h="885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Потребность,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(тыс. руб.)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Утверждено на 2015 год (тыс. руб.)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МП «Обеспечение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пожарной безопасности </a:t>
                      </a:r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на объектах муниципальной собственности городского округа Тольятти на 2014-2016гг.» 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144 185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867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Муниципальная программа по созданию условий для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улучшения качества жизни </a:t>
                      </a:r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жителей городского округа Тольятти и обеспечения социальной стабильности на 2014-2016 годы 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79 766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79 766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Муниципальная программа мер по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профилактике наркомании </a:t>
                      </a:r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населения городского округа Тольятти на 2013 - 2015 годы 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572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572</a:t>
                      </a:r>
                    </a:p>
                  </a:txBody>
                  <a:tcPr marL="8467" marR="8467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Внепрограммные расходы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/>
        </p:nvGraphicFramePr>
        <p:xfrm>
          <a:off x="190501" y="1197356"/>
          <a:ext cx="8636061" cy="3874641"/>
        </p:xfrm>
        <a:graphic>
          <a:graphicData uri="http://schemas.openxmlformats.org/drawingml/2006/table">
            <a:tbl>
              <a:tblPr/>
              <a:tblGrid>
                <a:gridCol w="425536"/>
                <a:gridCol w="5492375"/>
                <a:gridCol w="1359075"/>
                <a:gridCol w="1359075"/>
              </a:tblGrid>
              <a:tr h="753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6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Потребность</a:t>
                      </a:r>
                      <a:endParaRPr lang="ru-RU" sz="1600" b="1" i="0" u="none" strike="noStrike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(тыс. руб.)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Утверждено на 2015 год (тыс</a:t>
                      </a:r>
                      <a:r>
                        <a:rPr lang="ru-RU" sz="16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руб</a:t>
                      </a:r>
                      <a:r>
                        <a:rPr lang="ru-RU" sz="16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  <a:endParaRPr lang="ru-RU" sz="16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Субсидии некоммерческим </a:t>
                      </a:r>
                      <a:r>
                        <a:rPr lang="ru-RU" sz="2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организациям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331 377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100 277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Выплаты компенсационного </a:t>
                      </a:r>
                      <a:r>
                        <a:rPr lang="ru-RU" sz="2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характера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4 043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4 043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Мероприятия по энергосбережению и повышению энергетической       </a:t>
                      </a:r>
                      <a:r>
                        <a:rPr lang="ru-RU" sz="2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эффективности</a:t>
                      </a:r>
                      <a:endParaRPr lang="ru-RU" sz="2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887 000</a:t>
                      </a:r>
                      <a:endParaRPr lang="ru-RU" sz="2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2 300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1 222 420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106 620</a:t>
                      </a:r>
                    </a:p>
                  </a:txBody>
                  <a:tcPr marL="8467" marR="846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764704"/>
            <a:ext cx="8136904" cy="5040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Укрупненный перечень расходных обязательств департамента по вопросам семьи, опеки и попечительства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132856"/>
            <a:ext cx="7560840" cy="648072"/>
          </a:xfrm>
          <a:prstGeom prst="roundRect">
            <a:avLst/>
          </a:prstGeom>
          <a:solidFill>
            <a:srgbClr val="B1E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подведомственных учреждений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996952"/>
            <a:ext cx="7560840" cy="648072"/>
          </a:xfrm>
          <a:prstGeom prst="roundRect">
            <a:avLst/>
          </a:prstGeom>
          <a:solidFill>
            <a:srgbClr val="B1E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выплата пособий опекунам, приемным родителям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861048"/>
            <a:ext cx="7560840" cy="1872208"/>
          </a:xfrm>
          <a:prstGeom prst="roundRect">
            <a:avLst/>
          </a:prstGeom>
          <a:solidFill>
            <a:srgbClr val="B1E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предоставление субсидии юридическим лицам (за исключением субсидии муниципальным учреждениям), индивидуальным предпринимателям в целях финансового обеспечения (возмещения) затрат в связи с оказанием услуг по организации отдыха детей в каникулярное время на территории городского округа Тольятти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949280"/>
            <a:ext cx="7560840" cy="648072"/>
          </a:xfrm>
          <a:prstGeom prst="roundRect">
            <a:avLst/>
          </a:prstGeom>
          <a:solidFill>
            <a:srgbClr val="B1E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городских массовых мероприятий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 бюджета городского округа Тольятти на 2015 год по департаменту социальной поддержки населения мэрии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71500" y="3143250"/>
            <a:ext cx="3571875" cy="2143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43 436 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руб.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143500" y="2786063"/>
            <a:ext cx="3571875" cy="12858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ПРОГРАММНЫЕ РАСХОДЫ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13 429 тыс. руб.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143500" y="4572000"/>
            <a:ext cx="3571875" cy="12858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НЕПРОГРАММНЫЕ РАСХОДЫ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30 007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357688" y="3357563"/>
            <a:ext cx="714375" cy="55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57688" y="4572000"/>
            <a:ext cx="7143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Программные направления расходов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40768"/>
          <a:ext cx="878684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357938" y="3786506"/>
            <a:ext cx="71437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5643563" y="3454594"/>
            <a:ext cx="3500437" cy="1117406"/>
            <a:chOff x="5834471" y="1858347"/>
            <a:chExt cx="2593313" cy="1158695"/>
          </a:xfrm>
        </p:grpSpPr>
        <p:sp>
          <p:nvSpPr>
            <p:cNvPr id="7" name="Овальная выноска 6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Овальная выноска 4"/>
            <p:cNvSpPr/>
            <p:nvPr/>
          </p:nvSpPr>
          <p:spPr>
            <a:xfrm>
              <a:off x="6214353" y="2027324"/>
              <a:ext cx="1833549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6000750" y="3726480"/>
            <a:ext cx="285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4 926 тыс. руб.</a:t>
            </a:r>
          </a:p>
        </p:txBody>
      </p: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5429250" y="1382907"/>
            <a:ext cx="3500438" cy="1117406"/>
            <a:chOff x="5834471" y="1858347"/>
            <a:chExt cx="2593313" cy="1158695"/>
          </a:xfrm>
          <a:solidFill>
            <a:schemeClr val="accent3"/>
          </a:solidFill>
        </p:grpSpPr>
        <p:sp>
          <p:nvSpPr>
            <p:cNvPr id="11" name="Овальная выноска 10"/>
            <p:cNvSpPr/>
            <p:nvPr/>
          </p:nvSpPr>
          <p:spPr>
            <a:xfrm rot="5400000">
              <a:off x="6551780" y="1141038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Овальная выноска 4"/>
            <p:cNvSpPr/>
            <p:nvPr/>
          </p:nvSpPr>
          <p:spPr>
            <a:xfrm>
              <a:off x="6214353" y="2027323"/>
              <a:ext cx="1833548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929313" y="1654793"/>
            <a:ext cx="264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1 955 тыс. руб.</a:t>
            </a:r>
          </a:p>
        </p:txBody>
      </p:sp>
      <p:grpSp>
        <p:nvGrpSpPr>
          <p:cNvPr id="15" name="Группа 32"/>
          <p:cNvGrpSpPr>
            <a:grpSpLocks/>
          </p:cNvGrpSpPr>
          <p:nvPr/>
        </p:nvGrpSpPr>
        <p:grpSpPr bwMode="auto">
          <a:xfrm>
            <a:off x="5643563" y="5301208"/>
            <a:ext cx="3500437" cy="1117406"/>
            <a:chOff x="5834471" y="1858347"/>
            <a:chExt cx="2593313" cy="1158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Овальная выноска 15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ьная выноска 4"/>
            <p:cNvSpPr/>
            <p:nvPr/>
          </p:nvSpPr>
          <p:spPr>
            <a:xfrm>
              <a:off x="6214353" y="2027323"/>
              <a:ext cx="1833549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6215063" y="5798168"/>
            <a:ext cx="264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6 548 тыс. руб.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36104"/>
          </a:xfrm>
        </p:spPr>
        <p:txBody>
          <a:bodyPr>
            <a:noAutofit/>
          </a:bodyPr>
          <a:lstStyle/>
          <a:p>
            <a:r>
              <a:rPr lang="ru-RU" dirty="0" smtClean="0"/>
              <a:t>Внепрограммные направления расходов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40768"/>
          <a:ext cx="878684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357938" y="3786506"/>
            <a:ext cx="71437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5643563" y="3454594"/>
            <a:ext cx="3500437" cy="1117406"/>
            <a:chOff x="5834471" y="1858347"/>
            <a:chExt cx="2593313" cy="1158695"/>
          </a:xfrm>
          <a:solidFill>
            <a:srgbClr val="92D050"/>
          </a:solidFill>
        </p:grpSpPr>
        <p:sp>
          <p:nvSpPr>
            <p:cNvPr id="7" name="Овальная выноска 6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Овальная выноска 4"/>
            <p:cNvSpPr/>
            <p:nvPr/>
          </p:nvSpPr>
          <p:spPr>
            <a:xfrm>
              <a:off x="6214353" y="2027324"/>
              <a:ext cx="1833549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6000750" y="3726480"/>
            <a:ext cx="285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20 459 тыс. руб.</a:t>
            </a:r>
          </a:p>
        </p:txBody>
      </p: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5429250" y="1382907"/>
            <a:ext cx="3500438" cy="1117406"/>
            <a:chOff x="5834471" y="1858347"/>
            <a:chExt cx="2593313" cy="1158695"/>
          </a:xfrm>
          <a:solidFill>
            <a:srgbClr val="FFC000"/>
          </a:solidFill>
        </p:grpSpPr>
        <p:sp>
          <p:nvSpPr>
            <p:cNvPr id="11" name="Овальная выноска 10"/>
            <p:cNvSpPr/>
            <p:nvPr/>
          </p:nvSpPr>
          <p:spPr>
            <a:xfrm rot="5400000">
              <a:off x="6551780" y="1141038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Овальная выноска 4"/>
            <p:cNvSpPr/>
            <p:nvPr/>
          </p:nvSpPr>
          <p:spPr>
            <a:xfrm>
              <a:off x="6214353" y="2027323"/>
              <a:ext cx="1833548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929313" y="1654793"/>
            <a:ext cx="264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8 548 тыс. руб.</a:t>
            </a:r>
          </a:p>
        </p:txBody>
      </p:sp>
      <p:grpSp>
        <p:nvGrpSpPr>
          <p:cNvPr id="15" name="Группа 32"/>
          <p:cNvGrpSpPr>
            <a:grpSpLocks/>
          </p:cNvGrpSpPr>
          <p:nvPr/>
        </p:nvGrpSpPr>
        <p:grpSpPr bwMode="auto">
          <a:xfrm>
            <a:off x="5643563" y="5526282"/>
            <a:ext cx="3500437" cy="1117406"/>
            <a:chOff x="5834471" y="1858347"/>
            <a:chExt cx="2593313" cy="1158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Овальная выноска 15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ьная выноска 4"/>
            <p:cNvSpPr/>
            <p:nvPr/>
          </p:nvSpPr>
          <p:spPr>
            <a:xfrm>
              <a:off x="6214353" y="2027323"/>
              <a:ext cx="1833549" cy="8207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6215063" y="5798168"/>
            <a:ext cx="264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1 000 тыс. руб.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62068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Программные направления расходов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МП «Формирование беспрепятственного доступа инвалидов и других маломобильных групп населения к объектам социальной инфраструктуры на территории городского округа Тольятти на 2014-2020 гг.»</a:t>
            </a:r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3071813" y="264318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5770 тыс. руб.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2928934"/>
          <a:ext cx="846274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071538" y="4143380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5770 тыс. руб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Мероприятие «Социальное такси»</a:t>
            </a:r>
            <a:br>
              <a:rPr lang="ru-RU" sz="2800" dirty="0" smtClean="0"/>
            </a:br>
            <a:r>
              <a:rPr lang="ru-RU" sz="2400" dirty="0" smtClean="0"/>
              <a:t>ГРБС ДЕПАРТАМЕНТ СОЦИАЛЬНОЙ ПОДДЕРЖКИ НАСЕЛЕНИЯ</a:t>
            </a:r>
            <a:endParaRPr lang="ru-RU" sz="2800" dirty="0"/>
          </a:p>
        </p:txBody>
      </p:sp>
      <p:sp>
        <p:nvSpPr>
          <p:cNvPr id="4" name="Объект 5"/>
          <p:cNvSpPr>
            <a:spLocks noGrp="1"/>
          </p:cNvSpPr>
          <p:nvPr>
            <p:ph sz="quarter" idx="4294967295"/>
          </p:nvPr>
        </p:nvSpPr>
        <p:spPr>
          <a:xfrm>
            <a:off x="4643438" y="3314059"/>
            <a:ext cx="4319587" cy="30003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714625" y="1456684"/>
            <a:ext cx="3571875" cy="2643187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4926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36650 поездок</a:t>
            </a:r>
          </a:p>
        </p:txBody>
      </p:sp>
      <p:sp>
        <p:nvSpPr>
          <p:cNvPr id="6" name="Блок-схема: процесс 5"/>
          <p:cNvSpPr/>
          <p:nvPr/>
        </p:nvSpPr>
        <p:spPr>
          <a:xfrm rot="10800000" flipV="1">
            <a:off x="357158" y="4885690"/>
            <a:ext cx="3357586" cy="1928826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 от стоимости: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20 400 поездок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(инвалидам 1 группы, нуждающимся в гемодиализе )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286380" y="4725144"/>
            <a:ext cx="3429024" cy="2071702"/>
          </a:xfrm>
          <a:prstGeom prst="flowChart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 от стоимости: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16250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поездок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(инвалидам 1 и 2 групп,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детям-инвалидам,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детям до 7 лет из многодетных семей)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028184"/>
            <a:ext cx="2357437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99621"/>
            <a:ext cx="2500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2786063" y="4099871"/>
            <a:ext cx="484187" cy="7635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00688" y="3861048"/>
            <a:ext cx="484187" cy="7635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0688"/>
            <a:ext cx="9358346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Программные направления расходов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МП по улучшению качества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жизни жителей городского округа </a:t>
            </a:r>
            <a:endParaRPr lang="ru-RU" sz="2000" b="1" dirty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3071813" y="264318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5770 тыс.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1844824"/>
          <a:ext cx="8712968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99592" y="2708920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111 504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направления МП  по улучшению качества жизни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14422"/>
          <a:ext cx="8715436" cy="266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0380" y="4071942"/>
          <a:ext cx="8679338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8625" y="3286125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82 417,0 </a:t>
            </a:r>
            <a:r>
              <a:rPr lang="ru-RU" sz="1200" b="1" dirty="0">
                <a:solidFill>
                  <a:srgbClr val="002060"/>
                </a:solidFill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35 033 </a:t>
            </a:r>
            <a:r>
              <a:rPr lang="ru-RU" sz="1200" b="1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0" y="6000750"/>
            <a:ext cx="1712913" cy="642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4 830,0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тыс.руб.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43 </a:t>
            </a:r>
            <a:r>
              <a:rPr lang="ru-RU" sz="1200" b="1" dirty="0">
                <a:solidFill>
                  <a:srgbClr val="002060"/>
                </a:solidFill>
              </a:rPr>
              <a:t>договора субсидии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50" y="6215063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3 555,0 </a:t>
            </a:r>
            <a:r>
              <a:rPr lang="ru-RU" sz="1200" b="1" dirty="0">
                <a:solidFill>
                  <a:srgbClr val="002060"/>
                </a:solidFill>
              </a:rPr>
              <a:t>тыс.руб.  </a:t>
            </a:r>
            <a:r>
              <a:rPr lang="ru-RU" sz="1400" b="1" dirty="0">
                <a:solidFill>
                  <a:srgbClr val="002060"/>
                </a:solidFill>
              </a:rPr>
              <a:t>1 079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75" y="3357563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11 270,0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тыс.руб. </a:t>
            </a:r>
            <a:r>
              <a:rPr lang="ru-RU" sz="1400" b="1" dirty="0">
                <a:solidFill>
                  <a:srgbClr val="002060"/>
                </a:solidFill>
              </a:rPr>
              <a:t>14 461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3357563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1 562,0 </a:t>
            </a:r>
            <a:r>
              <a:rPr lang="ru-RU" sz="1200" b="1" dirty="0">
                <a:solidFill>
                  <a:srgbClr val="002060"/>
                </a:solidFill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345 </a:t>
            </a:r>
            <a:r>
              <a:rPr lang="ru-RU" sz="1200" b="1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313" y="3286125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6 861,0 </a:t>
            </a:r>
            <a:r>
              <a:rPr lang="ru-RU" sz="1200" b="1" dirty="0">
                <a:solidFill>
                  <a:srgbClr val="002060"/>
                </a:solidFill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1 351 </a:t>
            </a:r>
            <a:r>
              <a:rPr lang="ru-RU" sz="1200" b="1" dirty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6215063"/>
            <a:ext cx="15716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844,0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</a:rPr>
              <a:t>54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чел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Мероприятия МП по департаменту социальной поддержки населения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-1071602" y="1700808"/>
          <a:ext cx="11072890" cy="493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rogramma_sevastopol_den_pobe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929330"/>
            <a:ext cx="734987" cy="688956"/>
          </a:xfrm>
          <a:prstGeom prst="ellipse">
            <a:avLst/>
          </a:prstGeom>
          <a:ln w="28575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6" name="Рисунок 5" descr="AP59Q9YCAXLY2BZCA91XAMLCA9JMQX5CARBO20JCAR5ZUJHCAPNCCNLCAI68NLTCAB72NF5CA4UY0USCAG9S4YSCADWZARDCAR5GZF3CAB9S9IACA71N7BFCAWAUHE6CASBKQZNCAEMJM90CAU9F6A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155350"/>
            <a:ext cx="774801" cy="785818"/>
          </a:xfrm>
          <a:prstGeom prst="ellipse">
            <a:avLst/>
          </a:prstGeom>
          <a:ln w="28575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7" name="Рисунок 6" descr="AT4RCEJCALS673ECAVT49D8CAGB7A00CAJ9V6UICAQXOFQ6CA8C2WLECAXLEINCCA42DR3JCA54BL47CAQ8K2QMCA733361CAHP1NV5CAMD6ZNACA8209ITCAXNSHFWCA1O0D4ZCACXBBF7CA7Y0V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363262"/>
            <a:ext cx="759814" cy="78581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786438" y="2207146"/>
            <a:ext cx="2428875" cy="28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1 061, 0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75" y="2927226"/>
            <a:ext cx="2357438" cy="28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58,0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75" y="3791322"/>
            <a:ext cx="2357438" cy="28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4 000,0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00" y="4583410"/>
            <a:ext cx="2000250" cy="28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830,0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63" y="5448076"/>
            <a:ext cx="2071687" cy="357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406,0 тыс. руб.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372200" y="6269250"/>
            <a:ext cx="208823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193,0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3610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Непрограммные</a:t>
            </a:r>
            <a:r>
              <a:rPr lang="ru-RU" sz="3200" dirty="0" smtClean="0"/>
              <a:t> направления расходов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214398"/>
          <a:ext cx="87868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8482" name="Диаграмма 17"/>
          <p:cNvGraphicFramePr>
            <a:graphicFrameLocks/>
          </p:cNvGraphicFramePr>
          <p:nvPr/>
        </p:nvGraphicFramePr>
        <p:xfrm>
          <a:off x="395536" y="2420888"/>
          <a:ext cx="8458200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Worksheet" r:id="rId9" imgW="8458327" imgH="4276828" progId="Excel.Sheet.8">
                  <p:embed/>
                </p:oleObj>
              </mc:Choice>
              <mc:Fallback>
                <p:oleObj name="Worksheet" r:id="rId9" imgW="8458327" imgH="4276828" progId="Excel.Shee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420888"/>
                        <a:ext cx="8458200" cy="427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3610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Непрограммные</a:t>
            </a:r>
            <a:r>
              <a:rPr lang="ru-RU" sz="3200" dirty="0" smtClean="0"/>
              <a:t> направления расходов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124744"/>
            <a:ext cx="8695367" cy="2808312"/>
            <a:chOff x="0" y="-1032180"/>
            <a:chExt cx="8695367" cy="215926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-1032179"/>
              <a:ext cx="8695367" cy="21592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5336" y="-1032180"/>
              <a:ext cx="8604695" cy="21139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8590" tIns="74295" rIns="148590" bIns="74295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2400" dirty="0" smtClean="0">
                  <a:solidFill>
                    <a:schemeClr val="bg1"/>
                  </a:solidFill>
                </a:rPr>
                <a:t>Субсидии социально ориентированным некоммерческим организациям, (не являющимся бюджетными и автономными учреждениями) на реализацию общественно значимых мероприятий в сфере поддержки гражданских инициатив по организации досуга среди населения, поддержки детей, благоустройства городского округа Тольятти.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6" descr="C:\Documents and Settings\eee\Рабочий стол\Проект бюджета на 2015 год\Фото для субси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890714" cy="26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eee\Рабочий стол\Проект бюджета на 2015 год\Фото для субсиди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712468" cy="26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Ведомственная структура  отрасли семьи, материнства и детства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988840"/>
            <a:ext cx="3600000" cy="1800000"/>
          </a:xfrm>
          <a:prstGeom prst="roundRect">
            <a:avLst/>
          </a:prstGeom>
          <a:solidFill>
            <a:srgbClr val="87DFDD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МКУ «Центр социальной помощи семье и детям городского округа Тольятти»</a:t>
            </a:r>
            <a:endParaRPr lang="ru-RU" sz="2000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293096"/>
            <a:ext cx="3600000" cy="1800200"/>
          </a:xfrm>
          <a:prstGeom prst="roundRect">
            <a:avLst/>
          </a:prstGeom>
          <a:solidFill>
            <a:srgbClr val="83E3D1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МКУ «Центр социальной помощи семье и детям Автозаводского района городского округа Тольятти»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4293096"/>
            <a:ext cx="3600000" cy="1800000"/>
          </a:xfrm>
          <a:prstGeom prst="roundRect">
            <a:avLst/>
          </a:prstGeom>
          <a:solidFill>
            <a:srgbClr val="83E3D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МКУ «Центр социальной помощи семье и детям Комсомольского района городского округа Тольятти»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Внепрограммные направления расходов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 Взнос в негосударственный пенсионный фонд</a:t>
            </a:r>
            <a:endParaRPr lang="ru-RU" sz="32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285860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3789040"/>
            <a:ext cx="5447528" cy="3000396"/>
          </a:xfrm>
          <a:prstGeom prst="round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08720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93610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+mj-lt"/>
                <a:ea typeface="+mj-ea"/>
                <a:cs typeface="+mj-cs"/>
              </a:rPr>
              <a:t>Виды деятельности подведомственных центров социальной помощи семье и детям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предоставление населению конкретных форм и видов социально-экономических, социально-психологических, социально-педагогических, социально-правовых услуг;</a:t>
            </a:r>
          </a:p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организация и проведение социальной адаптации и реабилитации детей и семей, находящихся в трудной жизненной ситуации;</a:t>
            </a:r>
          </a:p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организация и проведение индивидуальной профилактической работы с детьми и семьями, находящимися в социально-опасном положении;</a:t>
            </a:r>
          </a:p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подготовка кандидатов в приемные родители, сопровождение приемных семей;</a:t>
            </a:r>
          </a:p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участие в мероприятиях по укреплению статуса семьи;</a:t>
            </a:r>
          </a:p>
          <a:p>
            <a:pPr marL="536575" indent="-354013"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/>
              <a:t>организация отдыха детей.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Структура финансирования  МКУ Центров социальной помощи семье и детям в 2014 году</a:t>
            </a:r>
            <a:br>
              <a:rPr lang="ru-RU" sz="3100" dirty="0" smtClean="0"/>
            </a:br>
            <a:r>
              <a:rPr lang="ru-RU" sz="3100" dirty="0" smtClean="0"/>
              <a:t> (тыс.рублей)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финансирования ГРБС -Департамента по вопросам семьи, опеки и попечительства</a:t>
            </a:r>
            <a:br>
              <a:rPr lang="ru-RU" sz="2800" dirty="0" smtClean="0"/>
            </a:br>
            <a:r>
              <a:rPr lang="ru-RU" sz="2800" dirty="0" smtClean="0"/>
              <a:t>(тыс. рублей)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88840"/>
          <a:ext cx="822960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Соотношение утвержденных ассигнований на 2015 год и фактической потребности в финансовых средствах на 2015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45432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2543</TotalTime>
  <Words>2134</Words>
  <Application>Microsoft Office PowerPoint</Application>
  <PresentationFormat>Экран (4:3)</PresentationFormat>
  <Paragraphs>369</Paragraphs>
  <Slides>51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Тема Office</vt:lpstr>
      <vt:lpstr>Изящная</vt:lpstr>
      <vt:lpstr>Лист Microsoft Excel 97-2003</vt:lpstr>
      <vt:lpstr>Worksheet</vt:lpstr>
      <vt:lpstr>Проект бюджета  городского округа Тольятти  на 2015 год</vt:lpstr>
      <vt:lpstr>Презентация PowerPoint</vt:lpstr>
      <vt:lpstr>Презентация PowerPoint</vt:lpstr>
      <vt:lpstr>Укрупненный перечень расходных обязательств департамента по вопросам семьи, опеки и попечительства</vt:lpstr>
      <vt:lpstr>Ведомственная структура  отрасли семьи, материнства и детства</vt:lpstr>
      <vt:lpstr>Виды деятельности подведомственных центров социальной помощи семье и детям</vt:lpstr>
      <vt:lpstr>  Структура финансирования  МКУ Центров социальной помощи семье и детям в 2014 году  (тыс.рублей) </vt:lpstr>
      <vt:lpstr>Структура финансирования ГРБС -Департамента по вопросам семьи, опеки и попечительства (тыс. рублей)</vt:lpstr>
      <vt:lpstr>Соотношение утвержденных ассигнований на 2015 год и фактической потребности в финансовых средствах на 2015 год</vt:lpstr>
      <vt:lpstr>Презентация PowerPoint</vt:lpstr>
      <vt:lpstr>Расходы по комитету по делам молодежи  на 2015 год</vt:lpstr>
      <vt:lpstr>Субсидии на возмещение нормативных затрат, связанных с оказанием МБУ в соответствии с муниципальным заданием выполнение работ МБУ «ДМО «Шанс» (содержание учреждения) 22 411 тыс.руб.</vt:lpstr>
      <vt:lpstr>Направления расходов на мероприятия МБУ «ДМО «Шанс» и комитета по делам молодежи в рамках МП организации работы с детьми и молодежью в городском округе Тольятти «Молодежь Тольятти на 2014-2020 гг» </vt:lpstr>
      <vt:lpstr>Презентация PowerPoint</vt:lpstr>
      <vt:lpstr>Сеть муниципальных учреждений  культуры и искусства</vt:lpstr>
      <vt:lpstr>Сеть муниципальных учреждений  культуры и искусства</vt:lpstr>
      <vt:lpstr>Проект бюджета городского округа Тольятти на 2015 год по департаменту культуры</vt:lpstr>
      <vt:lpstr>Программные направления</vt:lpstr>
      <vt:lpstr>Субсидии на проведение мероприятий:</vt:lpstr>
      <vt:lpstr>Презентация PowerPoint</vt:lpstr>
      <vt:lpstr>Плановые объемы финансирования  отрасли «Физическая культура и спорт» на 2015 год</vt:lpstr>
      <vt:lpstr>Бюджетные ассигнования 2015 года   500 756 тыс. руб.</vt:lpstr>
      <vt:lpstr>Программные направления расходов</vt:lpstr>
      <vt:lpstr>Расходы отрасли «Физическая культура и спорт» в рамках отраслевой муниципальной программы</vt:lpstr>
      <vt:lpstr>Презентация PowerPoint</vt:lpstr>
      <vt:lpstr>Средства из вышестоящих бюджетов  на развитие спортивной инфраструктуры в г.о.Тольятти </vt:lpstr>
      <vt:lpstr>Средства из вышестоящих бюджетов  для создание доступной среды на муниципальных объектах спорта для маломобильных групп населения</vt:lpstr>
      <vt:lpstr>Презентация PowerPoint</vt:lpstr>
      <vt:lpstr>Сеть учреждений, находящихся в ведомственном подчинении департамента образования</vt:lpstr>
      <vt:lpstr>Структура бюджета департамента образования</vt:lpstr>
      <vt:lpstr>Программа «Дети Тольятти» - 1720727 тыс. руб. </vt:lpstr>
      <vt:lpstr>Задача №2: Обеспечить безопасные условия пребывания детей в образовательных учреждениях за счет приведения зданий и сооружений в соответствие современным нормам и требованиям</vt:lpstr>
      <vt:lpstr>Задача №3:создание условий для развития личности детей и молодежи  - 2508 тыс. руб.</vt:lpstr>
      <vt:lpstr>Задача №3:создание условий для развития личности детей и молодежи  - 2508 тыс. руб.</vt:lpstr>
      <vt:lpstr>Задача №3:создание условий для развития личности детей и молодежи  - 2508 тыс. руб.</vt:lpstr>
      <vt:lpstr>Задача №4: субсидии на выполнение муниципального задания. – 1719218тыс.руб.</vt:lpstr>
      <vt:lpstr>Программные расходы</vt:lpstr>
      <vt:lpstr>Внепрограммные расходы</vt:lpstr>
      <vt:lpstr>Презентация PowerPoint</vt:lpstr>
      <vt:lpstr>Проект бюджета городского округа Тольятти на 2015 год по департаменту социальной поддержки населения мэрии</vt:lpstr>
      <vt:lpstr>Программные направления расходов</vt:lpstr>
      <vt:lpstr>Внепрограммные направления расходов</vt:lpstr>
      <vt:lpstr>Презентация PowerPoint</vt:lpstr>
      <vt:lpstr>Мероприятие «Социальное такси» ГРБС ДЕПАРТАМЕНТ СОЦИАЛЬНОЙ ПОДДЕРЖКИ НАСЕЛЕНИЯ</vt:lpstr>
      <vt:lpstr>Презентация PowerPoint</vt:lpstr>
      <vt:lpstr>Основные направления МП  по улучшению качества жизни</vt:lpstr>
      <vt:lpstr>Мероприятия МП по департаменту социальной поддержки населения</vt:lpstr>
      <vt:lpstr>Непрограммные направления расходов</vt:lpstr>
      <vt:lpstr>Непрограммные направления расходов</vt:lpstr>
      <vt:lpstr>Внепрограммные направления расходов  Взнос в негосударственный пенсионный фонд</vt:lpstr>
      <vt:lpstr>Презентация PowerPoint</vt:lpstr>
    </vt:vector>
  </TitlesOfParts>
  <Company>Cityhall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мэра  городского округа Тольятти  за 2013 год</dc:title>
  <dc:creator>pinskaya</dc:creator>
  <cp:lastModifiedBy>rudneva</cp:lastModifiedBy>
  <cp:revision>340</cp:revision>
  <cp:lastPrinted>2014-06-04T14:45:14Z</cp:lastPrinted>
  <dcterms:created xsi:type="dcterms:W3CDTF">2014-04-12T09:26:15Z</dcterms:created>
  <dcterms:modified xsi:type="dcterms:W3CDTF">2014-06-20T11:52:09Z</dcterms:modified>
</cp:coreProperties>
</file>