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7" r:id="rId2"/>
    <p:sldId id="505" r:id="rId3"/>
    <p:sldId id="512" r:id="rId4"/>
    <p:sldId id="513" r:id="rId5"/>
    <p:sldId id="516" r:id="rId6"/>
    <p:sldId id="515" r:id="rId7"/>
    <p:sldId id="466" r:id="rId8"/>
  </p:sldIdLst>
  <p:sldSz cx="9144000" cy="7056438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1990" autoAdjust="0"/>
  </p:normalViewPr>
  <p:slideViewPr>
    <p:cSldViewPr snapToGrid="0">
      <p:cViewPr>
        <p:scale>
          <a:sx n="100" d="100"/>
          <a:sy n="100" d="100"/>
        </p:scale>
        <p:origin x="-1944" y="-192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44538"/>
            <a:ext cx="48228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0" y="2014539"/>
            <a:ext cx="9144000" cy="3538536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149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03" name="Заголовок 1"/>
          <p:cNvSpPr>
            <a:spLocks/>
          </p:cNvSpPr>
          <p:nvPr/>
        </p:nvSpPr>
        <p:spPr bwMode="auto">
          <a:xfrm>
            <a:off x="523874" y="2309813"/>
            <a:ext cx="7572375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бюджетных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ассигнований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2016 года утвержденного бюджета городского округа Тольятти на 2015 год и плановый период 2016 и 2017 годов по департаменту по управлению муниципальным имуществом</a:t>
            </a:r>
            <a:r>
              <a:rPr lang="ru-RU" altLang="ko-KR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мэрии городского округа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Тольятти</a:t>
            </a:r>
          </a:p>
        </p:txBody>
      </p:sp>
      <p:sp>
        <p:nvSpPr>
          <p:cNvPr id="6152" name="Заголовок 1"/>
          <p:cNvSpPr>
            <a:spLocks/>
          </p:cNvSpPr>
          <p:nvPr/>
        </p:nvSpPr>
        <p:spPr bwMode="auto">
          <a:xfrm>
            <a:off x="561975" y="4095750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Юсупова Регина 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Гильмуллаевна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имуществом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53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pic>
        <p:nvPicPr>
          <p:cNvPr id="1843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5125" cy="1166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44503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668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Бюджетные </a:t>
            </a:r>
            <a:r>
              <a:rPr lang="ru-RU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ассигнования 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 года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95629 тыс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руб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endParaRPr lang="ru-RU" kern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4" y="4125244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51126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2933043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62676" y="2933042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11213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рамках муниципальной программы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«Развитие органов местного самоуправления городского округа Тольятти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2014-2016 годы»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44503 тыс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33290 тыс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транспортной системы и дорожного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хозяйства городского округа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Тольятти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2014-2020 гг.»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 городского округа Тольятти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на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2014-2016 годы»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11.10.2013г. №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3154-п/1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71475" y="2628900"/>
            <a:ext cx="8434387" cy="360045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- оплата услуг по проведению технической инвентаризации и подготовки документов на объекты муниципального имущества для проведения мероприятий по оформлению  права  муниципальной  собственности  на  них  - 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1000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руб.</a:t>
            </a:r>
          </a:p>
          <a:p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- оплата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услуг по определению рыночной стоимости муниципального  имущества - 1000 тыс. руб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перечисление в бюджет налога на добавленную стоимость по итогам реализации физическим лицам муниципального имущества в рамках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Программы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приватизации муниципального имущества городского округа Тольятти в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2016 году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9152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руб.</a:t>
            </a:r>
          </a:p>
          <a:p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      - оплата услуг ФГУП «Почта России» по приему и переводу платежей населения за пользование жилыми помещениями муниципального жилищного фонда  –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61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</a:p>
          <a:p>
            <a:pPr marL="285750" indent="-285750">
              <a:buFontTx/>
              <a:buChar char="-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129540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«Развитие транспортной системы и дорожного хозяйства  городского  округа  Тольятти  на  2014-2020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гг.» 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29.01.2014г. № 233-п/1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4850" y="3304010"/>
            <a:ext cx="7820025" cy="292533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Бюджетные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инвестиции на увеличение уставного фонда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муниципального предприятия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«Тольяттинское пассажирское автотранспортное предприятие №3» в сумме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33290 </a:t>
            </a:r>
            <a:r>
              <a:rPr lang="ru-RU" sz="1800" dirty="0" err="1" smtClean="0">
                <a:solidFill>
                  <a:schemeClr val="accent6">
                    <a:lumMod val="75000"/>
                  </a:schemeClr>
                </a:solidFill>
              </a:rPr>
              <a:t>тыс.руб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. планируется предоставить на исполнение обязательств по договору лизинга, заключенного между МП «ТПАТП №3» и ЗАО «Сбербанк Лизинг»  в 2012 году по приобретению 102 единиц автобусов. </a:t>
            </a:r>
          </a:p>
        </p:txBody>
      </p:sp>
    </p:spTree>
    <p:extLst>
      <p:ext uri="{BB962C8B-B14F-4D97-AF65-F5344CB8AC3E}">
        <p14:creationId xmlns:p14="http://schemas.microsoft.com/office/powerpoint/2010/main" val="3431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2015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51126 тыс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2419350"/>
            <a:ext cx="8705852" cy="15811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800" dirty="0" smtClean="0">
                <a:solidFill>
                  <a:srgbClr val="002060"/>
                </a:solidFill>
              </a:rPr>
              <a:t>Оплата </a:t>
            </a:r>
            <a:r>
              <a:rPr lang="ru-RU" sz="1800" dirty="0">
                <a:solidFill>
                  <a:srgbClr val="002060"/>
                </a:solidFill>
              </a:rPr>
              <a:t>взносов на капитальный ремонт общего имущества многоквартирных домов в доле муниципальной собственности в сумме 29626 тыс. руб.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9" y="4476749"/>
            <a:ext cx="8705852" cy="16287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Выкуп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земельного участка, расположенного по адресу г. Тольятти, Центральный район, городское кладбище для муниципальных нужд в сумме 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21500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3619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0" y="2184400"/>
            <a:ext cx="9144000" cy="2220913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DC36F1-3024-4CDB-BB71-E7D23F9BD9D1}" type="slidenum">
              <a:rPr lang="ru-RU" smtClean="0">
                <a:latin typeface="Arial" charset="0"/>
              </a:rPr>
              <a:pPr/>
              <a:t>7</a:t>
            </a:fld>
            <a:endParaRPr lang="ru-RU" smtClean="0">
              <a:latin typeface="Arial" charset="0"/>
            </a:endParaRPr>
          </a:p>
        </p:txBody>
      </p:sp>
      <p:pic>
        <p:nvPicPr>
          <p:cNvPr id="3277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13438"/>
            <a:ext cx="9255125" cy="116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0" y="1893888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/>
          </p:cNvSpPr>
          <p:nvPr/>
        </p:nvSpPr>
        <p:spPr bwMode="auto">
          <a:xfrm>
            <a:off x="855663" y="3136900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Заголовок 1"/>
          <p:cNvSpPr>
            <a:spLocks/>
          </p:cNvSpPr>
          <p:nvPr/>
        </p:nvSpPr>
        <p:spPr bwMode="auto">
          <a:xfrm>
            <a:off x="820738" y="2424113"/>
            <a:ext cx="81724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СПАСИБО ЗА ВНИМАНИЕ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14832</TotalTime>
  <Words>442</Words>
  <Application>Microsoft Office PowerPoint</Application>
  <PresentationFormat>Произвольный</PresentationFormat>
  <Paragraphs>57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user</cp:lastModifiedBy>
  <cp:revision>1578</cp:revision>
  <dcterms:created xsi:type="dcterms:W3CDTF">2009-10-28T17:01:45Z</dcterms:created>
  <dcterms:modified xsi:type="dcterms:W3CDTF">2015-06-08T06:55:21Z</dcterms:modified>
</cp:coreProperties>
</file>