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Medium" panose="020B0604020202020204" charset="-52"/>
      <p:regular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-91" y="1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0.23</c:v>
                </c:pt>
                <c:pt idx="2">
                  <c:v>0.19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0115584"/>
        <c:axId val="60168832"/>
      </c:lineChart>
      <c:catAx>
        <c:axId val="60115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168832"/>
        <c:crosses val="autoZero"/>
        <c:auto val="1"/>
        <c:lblAlgn val="ctr"/>
        <c:lblOffset val="100"/>
        <c:noMultiLvlLbl val="0"/>
      </c:catAx>
      <c:valAx>
        <c:axId val="601688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11558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Лист1!$A$1:$A$13</c:f>
              <c:strCache>
                <c:ptCount val="12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КУЛЬТУРЫ, СПОРТА, ОРГАНИЗАЦИИ ДОСУГА И РАЗВЛЕЧЕНИЙ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ДЕЯТЕЛЬНОСТЬ ПРОФЕССИОНАЛЬНАЯ, НАУЧНАЯ И ТЕХНИЧЕСКАЯ</c:v>
                </c:pt>
                <c:pt idx="5">
                  <c:v>ОБЕСПЕЧЕНИЕ ЭЛЕКТРИЧЕСКОЙ ЭНЕРГИЕЙ, ГАЗОМ И ПАРОМКОНДИЦИОНИРОВАНИЕ ВОЗДУХА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СТРОИТЕЛЬСТВО</c:v>
                </c:pt>
                <c:pt idx="10">
                  <c:v>ТОРГОВЛЯ ОПТОВАЯ И РОЗНИЧНАЯРЕМОНТ АВТОТРАНСПОРТНЫХ СРЕДСТВ И МОТОЦИКЛОВ</c:v>
                </c:pt>
                <c:pt idx="11">
                  <c:v>ТРАНСПОРТИРОВКА И ХРАНЕНИЕ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11</c:v>
                </c:pt>
                <c:pt idx="4">
                  <c:v>9</c:v>
                </c:pt>
                <c:pt idx="5">
                  <c:v>57</c:v>
                </c:pt>
                <c:pt idx="6">
                  <c:v>26</c:v>
                </c:pt>
                <c:pt idx="7">
                  <c:v>18</c:v>
                </c:pt>
                <c:pt idx="8">
                  <c:v>9</c:v>
                </c:pt>
                <c:pt idx="9">
                  <c:v>83</c:v>
                </c:pt>
                <c:pt idx="10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106240"/>
        <c:axId val="60107776"/>
      </c:barChart>
      <c:catAx>
        <c:axId val="601062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60107776"/>
        <c:crosses val="autoZero"/>
        <c:auto val="0"/>
        <c:lblAlgn val="l"/>
        <c:lblOffset val="100"/>
        <c:noMultiLvlLbl val="0"/>
      </c:catAx>
      <c:valAx>
        <c:axId val="601077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0106240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1">
                  <c:v>22</c:v>
                </c:pt>
                <c:pt idx="2">
                  <c:v>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0165504"/>
        <c:axId val="60175488"/>
      </c:lineChart>
      <c:catAx>
        <c:axId val="60165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175488"/>
        <c:crosses val="autoZero"/>
        <c:auto val="1"/>
        <c:lblAlgn val="ctr"/>
        <c:lblOffset val="100"/>
        <c:noMultiLvlLbl val="0"/>
      </c:catAx>
      <c:valAx>
        <c:axId val="601754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16550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172</c:v>
                </c:pt>
                <c:pt idx="1">
                  <c:v>174</c:v>
                </c:pt>
                <c:pt idx="2">
                  <c:v>235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0440576"/>
        <c:axId val="60443264"/>
      </c:lineChart>
      <c:catAx>
        <c:axId val="6044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443264"/>
        <c:crosses val="autoZero"/>
        <c:auto val="1"/>
        <c:lblAlgn val="ctr"/>
        <c:lblOffset val="100"/>
        <c:noMultiLvlLbl val="0"/>
      </c:catAx>
      <c:valAx>
        <c:axId val="604432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44057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71145384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5679343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26112868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49802290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171</cp:revision>
  <dcterms:created xsi:type="dcterms:W3CDTF">2023-05-18T06:46:50Z</dcterms:created>
  <dcterms:modified xsi:type="dcterms:W3CDTF">2024-09-04T12:06:16Z</dcterms:modified>
</cp:coreProperties>
</file>