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773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0.55000000000000004</c:v>
                </c:pt>
                <c:pt idx="1">
                  <c:v>0.49</c:v>
                </c:pt>
                <c:pt idx="2">
                  <c:v>0.47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0121600"/>
        <c:axId val="116361472"/>
      </c:lineChart>
      <c:catAx>
        <c:axId val="100121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16361472"/>
        <c:crosses val="autoZero"/>
        <c:auto val="1"/>
        <c:lblAlgn val="ctr"/>
        <c:lblOffset val="100"/>
        <c:noMultiLvlLbl val="0"/>
      </c:catAx>
      <c:valAx>
        <c:axId val="11636147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012160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78</c:v>
                </c:pt>
                <c:pt idx="1">
                  <c:v>0</c:v>
                </c:pt>
                <c:pt idx="2">
                  <c:v>99</c:v>
                </c:pt>
                <c:pt idx="3">
                  <c:v>11</c:v>
                </c:pt>
                <c:pt idx="4">
                  <c:v>2</c:v>
                </c:pt>
                <c:pt idx="5">
                  <c:v>160</c:v>
                </c:pt>
                <c:pt idx="6">
                  <c:v>102</c:v>
                </c:pt>
                <c:pt idx="7">
                  <c:v>34</c:v>
                </c:pt>
                <c:pt idx="8">
                  <c:v>23</c:v>
                </c:pt>
                <c:pt idx="9">
                  <c:v>1</c:v>
                </c:pt>
                <c:pt idx="10">
                  <c:v>1</c:v>
                </c:pt>
                <c:pt idx="11">
                  <c:v>6</c:v>
                </c:pt>
                <c:pt idx="12">
                  <c:v>0</c:v>
                </c:pt>
                <c:pt idx="13">
                  <c:v>5</c:v>
                </c:pt>
                <c:pt idx="14">
                  <c:v>7</c:v>
                </c:pt>
                <c:pt idx="15">
                  <c:v>53</c:v>
                </c:pt>
                <c:pt idx="16">
                  <c:v>21</c:v>
                </c:pt>
                <c:pt idx="17">
                  <c:v>4</c:v>
                </c:pt>
                <c:pt idx="1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377472"/>
        <c:axId val="116379008"/>
      </c:barChart>
      <c:catAx>
        <c:axId val="1163774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16379008"/>
        <c:crosses val="autoZero"/>
        <c:auto val="1"/>
        <c:lblAlgn val="l"/>
        <c:lblOffset val="100"/>
        <c:noMultiLvlLbl val="0"/>
      </c:catAx>
      <c:valAx>
        <c:axId val="1163790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6377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</c:v>
                </c:pt>
                <c:pt idx="1">
                  <c:v>35</c:v>
                </c:pt>
                <c:pt idx="2">
                  <c:v>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16678656"/>
        <c:axId val="116680192"/>
      </c:lineChart>
      <c:catAx>
        <c:axId val="116678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16680192"/>
        <c:crosses val="autoZero"/>
        <c:auto val="1"/>
        <c:lblAlgn val="ctr"/>
        <c:lblOffset val="100"/>
        <c:noMultiLvlLbl val="0"/>
      </c:catAx>
      <c:valAx>
        <c:axId val="1166801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1667865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730</c:v>
                </c:pt>
                <c:pt idx="1">
                  <c:v>692</c:v>
                </c:pt>
                <c:pt idx="2">
                  <c:v>607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6711808"/>
        <c:axId val="116714496"/>
      </c:lineChart>
      <c:catAx>
        <c:axId val="11671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16714496"/>
        <c:crosses val="autoZero"/>
        <c:auto val="1"/>
        <c:lblAlgn val="ctr"/>
        <c:lblOffset val="100"/>
        <c:noMultiLvlLbl val="0"/>
      </c:catAx>
      <c:valAx>
        <c:axId val="11671449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1671180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59687250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73247347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078446016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46316757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151</cp:revision>
  <dcterms:created xsi:type="dcterms:W3CDTF">2023-05-18T06:46:50Z</dcterms:created>
  <dcterms:modified xsi:type="dcterms:W3CDTF">2023-11-07T05:05:22Z</dcterms:modified>
</cp:coreProperties>
</file>