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3269" y="14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0.43</c:v>
                </c:pt>
                <c:pt idx="1">
                  <c:v>0.36</c:v>
                </c:pt>
                <c:pt idx="2">
                  <c:v>0.31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3832320"/>
        <c:axId val="73838592"/>
      </c:lineChart>
      <c:catAx>
        <c:axId val="73832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3838592"/>
        <c:crosses val="autoZero"/>
        <c:auto val="1"/>
        <c:lblAlgn val="ctr"/>
        <c:lblOffset val="100"/>
        <c:noMultiLvlLbl val="0"/>
      </c:catAx>
      <c:valAx>
        <c:axId val="738385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38323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Лист1!$A$1:$A$11</c:f>
              <c:strCache>
                <c:ptCount val="11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ОБЕСПЕЧЕНИЕ ЭЛЕКТРИЧЕСКОЙ ЭНЕРГИЕЙ, ГАЗОМ И ПАРОМКОНДИЦИОНИРОВАНИЕ ВОЗДУХА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СЕЛЬСКОЕ, ЛЕСНОЕ ХОЗЯЙСТВО, ОХОТА, РЫБОЛОВСТВО И РЫБОВОДСТВО</c:v>
                </c:pt>
                <c:pt idx="8">
                  <c:v>СТРОИТЕЛЬСТВО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</c:v>
                </c:pt>
                <c:pt idx="1">
                  <c:v>151</c:v>
                </c:pt>
                <c:pt idx="2">
                  <c:v>3</c:v>
                </c:pt>
                <c:pt idx="3">
                  <c:v>7</c:v>
                </c:pt>
                <c:pt idx="4">
                  <c:v>30</c:v>
                </c:pt>
                <c:pt idx="5">
                  <c:v>3</c:v>
                </c:pt>
                <c:pt idx="6">
                  <c:v>25</c:v>
                </c:pt>
                <c:pt idx="7">
                  <c:v>1</c:v>
                </c:pt>
                <c:pt idx="8">
                  <c:v>6</c:v>
                </c:pt>
                <c:pt idx="9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829376"/>
        <c:axId val="74408704"/>
      </c:barChart>
      <c:catAx>
        <c:axId val="7382937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4408704"/>
        <c:crosses val="autoZero"/>
        <c:auto val="1"/>
        <c:lblAlgn val="l"/>
        <c:lblOffset val="100"/>
        <c:noMultiLvlLbl val="0"/>
      </c:catAx>
      <c:valAx>
        <c:axId val="74408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3829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45</c:v>
                </c:pt>
                <c:pt idx="1">
                  <c:v>19</c:v>
                </c:pt>
                <c:pt idx="2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4462336"/>
        <c:axId val="74463872"/>
      </c:lineChart>
      <c:catAx>
        <c:axId val="7446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463872"/>
        <c:crosses val="autoZero"/>
        <c:auto val="1"/>
        <c:lblAlgn val="ctr"/>
        <c:lblOffset val="100"/>
        <c:noMultiLvlLbl val="0"/>
      </c:catAx>
      <c:valAx>
        <c:axId val="7446387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4623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586</c:v>
                </c:pt>
                <c:pt idx="1">
                  <c:v>621</c:v>
                </c:pt>
                <c:pt idx="2">
                  <c:v>253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4475008"/>
        <c:axId val="74531200"/>
      </c:lineChart>
      <c:catAx>
        <c:axId val="7447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531200"/>
        <c:crosses val="autoZero"/>
        <c:auto val="1"/>
        <c:lblAlgn val="ctr"/>
        <c:lblOffset val="100"/>
        <c:noMultiLvlLbl val="0"/>
      </c:catAx>
      <c:valAx>
        <c:axId val="745312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47500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39760243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87281908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24042129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02502807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159</cp:revision>
  <dcterms:created xsi:type="dcterms:W3CDTF">2023-05-18T06:46:50Z</dcterms:created>
  <dcterms:modified xsi:type="dcterms:W3CDTF">2024-03-05T11:35:09Z</dcterms:modified>
</cp:coreProperties>
</file>