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1DDA94-EAB7-4F0B-B921-E22195688E8D}" type="doc">
      <dgm:prSet loTypeId="urn:microsoft.com/office/officeart/2005/8/layout/orgChart1" loCatId="hierarchy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E3C5E3-1ACD-46B6-A1D6-46890CDB151C}">
      <dgm:prSet phldrT="[Текст]"/>
      <dgm:spPr/>
      <dgm:t>
        <a:bodyPr/>
        <a:lstStyle/>
        <a:p>
          <a:r>
            <a:rPr lang="ru-RU" dirty="0" smtClean="0"/>
            <a:t>Департамент общественной </a:t>
          </a:r>
          <a:r>
            <a:rPr lang="ru-RU" smtClean="0"/>
            <a:t>безопасности мэрии  </a:t>
          </a:r>
          <a:r>
            <a:rPr lang="ru-RU" dirty="0" smtClean="0"/>
            <a:t>городского </a:t>
          </a:r>
          <a:r>
            <a:rPr lang="ru-RU" smtClean="0"/>
            <a:t>округа Тольятти</a:t>
          </a:r>
          <a:endParaRPr lang="ru-RU" dirty="0"/>
        </a:p>
      </dgm:t>
    </dgm:pt>
    <dgm:pt modelId="{20DD05AE-C395-408C-951E-203192F5A67F}" type="parTrans" cxnId="{A996DE1C-2727-42A7-A32D-DDAD432218BF}">
      <dgm:prSet/>
      <dgm:spPr/>
      <dgm:t>
        <a:bodyPr/>
        <a:lstStyle/>
        <a:p>
          <a:endParaRPr lang="ru-RU"/>
        </a:p>
      </dgm:t>
    </dgm:pt>
    <dgm:pt modelId="{DF09F914-9665-4FD4-ACF4-9F236A0141BF}" type="sibTrans" cxnId="{A996DE1C-2727-42A7-A32D-DDAD432218BF}">
      <dgm:prSet/>
      <dgm:spPr/>
      <dgm:t>
        <a:bodyPr/>
        <a:lstStyle/>
        <a:p>
          <a:endParaRPr lang="ru-RU"/>
        </a:p>
      </dgm:t>
    </dgm:pt>
    <dgm:pt modelId="{162190BE-EAC8-4CB8-805D-0E409CD77632}">
      <dgm:prSet phldrT="[Текст]"/>
      <dgm:spPr/>
      <dgm:t>
        <a:bodyPr/>
        <a:lstStyle/>
        <a:p>
          <a:r>
            <a:rPr lang="ru-RU" dirty="0" smtClean="0"/>
            <a:t>МБОУ ДПО (ПК) С «Курсы ГО г.о. Тольятти»</a:t>
          </a:r>
        </a:p>
        <a:p>
          <a:endParaRPr lang="ru-RU" dirty="0"/>
        </a:p>
      </dgm:t>
    </dgm:pt>
    <dgm:pt modelId="{CED519C0-2061-4C9E-A066-8B685F9F485E}" type="parTrans" cxnId="{A07771ED-C30B-4EA5-94F5-16F1034D17A9}">
      <dgm:prSet/>
      <dgm:spPr/>
      <dgm:t>
        <a:bodyPr/>
        <a:lstStyle/>
        <a:p>
          <a:endParaRPr lang="ru-RU"/>
        </a:p>
      </dgm:t>
    </dgm:pt>
    <dgm:pt modelId="{1C197547-AED0-4A4C-89C1-123B4BCA466A}" type="sibTrans" cxnId="{A07771ED-C30B-4EA5-94F5-16F1034D17A9}">
      <dgm:prSet/>
      <dgm:spPr/>
      <dgm:t>
        <a:bodyPr/>
        <a:lstStyle/>
        <a:p>
          <a:endParaRPr lang="ru-RU"/>
        </a:p>
      </dgm:t>
    </dgm:pt>
    <dgm:pt modelId="{05818510-9505-478B-9150-44AE696CEB7D}">
      <dgm:prSet phldrT="[Текст]"/>
      <dgm:spPr/>
      <dgm:t>
        <a:bodyPr/>
        <a:lstStyle/>
        <a:p>
          <a:r>
            <a:rPr lang="ru-RU" dirty="0" smtClean="0"/>
            <a:t>МКУ «Охрана общественного порядка»</a:t>
          </a:r>
        </a:p>
        <a:p>
          <a:endParaRPr lang="ru-RU" dirty="0"/>
        </a:p>
      </dgm:t>
    </dgm:pt>
    <dgm:pt modelId="{47DA4EB9-DAF2-4727-BCAB-A0612D239F2C}" type="parTrans" cxnId="{53BB6BEB-15A8-4B52-AD81-9DCE0EB7290A}">
      <dgm:prSet/>
      <dgm:spPr/>
      <dgm:t>
        <a:bodyPr/>
        <a:lstStyle/>
        <a:p>
          <a:endParaRPr lang="ru-RU"/>
        </a:p>
      </dgm:t>
    </dgm:pt>
    <dgm:pt modelId="{D6641C1A-6133-4D1E-BC40-35C5F4B4F8DA}" type="sibTrans" cxnId="{53BB6BEB-15A8-4B52-AD81-9DCE0EB7290A}">
      <dgm:prSet/>
      <dgm:spPr/>
      <dgm:t>
        <a:bodyPr/>
        <a:lstStyle/>
        <a:p>
          <a:endParaRPr lang="ru-RU"/>
        </a:p>
      </dgm:t>
    </dgm:pt>
    <dgm:pt modelId="{4C2FAA3A-19FA-4068-AA97-89FA2347E222}">
      <dgm:prSet phldrT="[Текст]"/>
      <dgm:spPr/>
      <dgm:t>
        <a:bodyPr/>
        <a:lstStyle/>
        <a:p>
          <a:r>
            <a:rPr lang="ru-RU" dirty="0" smtClean="0"/>
            <a:t>МКУ «Центр гражданской защиты г.о. Тольятти»</a:t>
          </a:r>
          <a:endParaRPr lang="ru-RU" dirty="0"/>
        </a:p>
      </dgm:t>
    </dgm:pt>
    <dgm:pt modelId="{7D7D00E2-940D-4280-B90E-1B05AD75967B}" type="parTrans" cxnId="{42EAC99B-866D-4DF7-93E0-1737AAAE4A5F}">
      <dgm:prSet/>
      <dgm:spPr/>
      <dgm:t>
        <a:bodyPr/>
        <a:lstStyle/>
        <a:p>
          <a:endParaRPr lang="ru-RU"/>
        </a:p>
      </dgm:t>
    </dgm:pt>
    <dgm:pt modelId="{91F7E501-ACA1-4906-9FCA-8BB926C43A5D}" type="sibTrans" cxnId="{42EAC99B-866D-4DF7-93E0-1737AAAE4A5F}">
      <dgm:prSet/>
      <dgm:spPr/>
      <dgm:t>
        <a:bodyPr/>
        <a:lstStyle/>
        <a:p>
          <a:endParaRPr lang="ru-RU"/>
        </a:p>
      </dgm:t>
    </dgm:pt>
    <dgm:pt modelId="{6BB9118A-D908-4767-B9AE-2533C1CE2E3A}" type="pres">
      <dgm:prSet presAssocID="{841DDA94-EAB7-4F0B-B921-E22195688E8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2E67BC38-C167-4A7A-8F00-40E818119093}" type="pres">
      <dgm:prSet presAssocID="{CFE3C5E3-1ACD-46B6-A1D6-46890CDB151C}" presName="hierRoot1" presStyleCnt="0">
        <dgm:presLayoutVars>
          <dgm:hierBranch val="init"/>
        </dgm:presLayoutVars>
      </dgm:prSet>
      <dgm:spPr/>
    </dgm:pt>
    <dgm:pt modelId="{70565955-F1ED-4CEB-8C85-31580EBF85BE}" type="pres">
      <dgm:prSet presAssocID="{CFE3C5E3-1ACD-46B6-A1D6-46890CDB151C}" presName="rootComposite1" presStyleCnt="0"/>
      <dgm:spPr/>
    </dgm:pt>
    <dgm:pt modelId="{57F168DE-FF5E-4D94-8FA2-F5EBFAC7450B}" type="pres">
      <dgm:prSet presAssocID="{CFE3C5E3-1ACD-46B6-A1D6-46890CDB151C}" presName="rootText1" presStyleLbl="node0" presStyleIdx="0" presStyleCnt="1" custScaleX="150840" custScaleY="20277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8CCDF2E-2FB0-4F4B-8E9F-28F0D6B38A50}" type="pres">
      <dgm:prSet presAssocID="{CFE3C5E3-1ACD-46B6-A1D6-46890CDB151C}" presName="rootConnector1" presStyleLbl="node1" presStyleIdx="0" presStyleCnt="0"/>
      <dgm:spPr/>
    </dgm:pt>
    <dgm:pt modelId="{5922AA28-FC6D-4A63-8B76-0794122A9CFA}" type="pres">
      <dgm:prSet presAssocID="{CFE3C5E3-1ACD-46B6-A1D6-46890CDB151C}" presName="hierChild2" presStyleCnt="0"/>
      <dgm:spPr/>
    </dgm:pt>
    <dgm:pt modelId="{3526404C-08DF-4724-A346-1DF75C521477}" type="pres">
      <dgm:prSet presAssocID="{CED519C0-2061-4C9E-A066-8B685F9F485E}" presName="Name37" presStyleLbl="parChTrans1D2" presStyleIdx="0" presStyleCnt="3"/>
      <dgm:spPr/>
    </dgm:pt>
    <dgm:pt modelId="{8402CBE5-51B7-4496-A0E4-2EE8B0A0463B}" type="pres">
      <dgm:prSet presAssocID="{162190BE-EAC8-4CB8-805D-0E409CD77632}" presName="hierRoot2" presStyleCnt="0">
        <dgm:presLayoutVars>
          <dgm:hierBranch val="init"/>
        </dgm:presLayoutVars>
      </dgm:prSet>
      <dgm:spPr/>
    </dgm:pt>
    <dgm:pt modelId="{287CD104-16D1-41ED-9871-58844463CD98}" type="pres">
      <dgm:prSet presAssocID="{162190BE-EAC8-4CB8-805D-0E409CD77632}" presName="rootComposite" presStyleCnt="0"/>
      <dgm:spPr/>
    </dgm:pt>
    <dgm:pt modelId="{D5970E43-FF9D-4C12-9E22-3D2ACFE6AD29}" type="pres">
      <dgm:prSet presAssocID="{162190BE-EAC8-4CB8-805D-0E409CD7763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F5A3AF-7F67-4377-9A81-B25643C565D2}" type="pres">
      <dgm:prSet presAssocID="{162190BE-EAC8-4CB8-805D-0E409CD77632}" presName="rootConnector" presStyleLbl="node2" presStyleIdx="0" presStyleCnt="3"/>
      <dgm:spPr/>
    </dgm:pt>
    <dgm:pt modelId="{53980E74-16CF-4274-AEED-0686B25FF900}" type="pres">
      <dgm:prSet presAssocID="{162190BE-EAC8-4CB8-805D-0E409CD77632}" presName="hierChild4" presStyleCnt="0"/>
      <dgm:spPr/>
    </dgm:pt>
    <dgm:pt modelId="{07B78269-6C75-4C57-A487-C948D6020C82}" type="pres">
      <dgm:prSet presAssocID="{162190BE-EAC8-4CB8-805D-0E409CD77632}" presName="hierChild5" presStyleCnt="0"/>
      <dgm:spPr/>
    </dgm:pt>
    <dgm:pt modelId="{29963A48-D29C-404B-B73D-2D58E0BD365E}" type="pres">
      <dgm:prSet presAssocID="{47DA4EB9-DAF2-4727-BCAB-A0612D239F2C}" presName="Name37" presStyleLbl="parChTrans1D2" presStyleIdx="1" presStyleCnt="3"/>
      <dgm:spPr/>
    </dgm:pt>
    <dgm:pt modelId="{D77A3000-6AB9-494E-946C-FE96722D2749}" type="pres">
      <dgm:prSet presAssocID="{05818510-9505-478B-9150-44AE696CEB7D}" presName="hierRoot2" presStyleCnt="0">
        <dgm:presLayoutVars>
          <dgm:hierBranch val="init"/>
        </dgm:presLayoutVars>
      </dgm:prSet>
      <dgm:spPr/>
    </dgm:pt>
    <dgm:pt modelId="{3BAE7058-3487-4D39-86B1-0FD1DD52162B}" type="pres">
      <dgm:prSet presAssocID="{05818510-9505-478B-9150-44AE696CEB7D}" presName="rootComposite" presStyleCnt="0"/>
      <dgm:spPr/>
    </dgm:pt>
    <dgm:pt modelId="{EF30EA9C-A743-4EA8-92D4-18763CDDF920}" type="pres">
      <dgm:prSet presAssocID="{05818510-9505-478B-9150-44AE696CEB7D}" presName="rootText" presStyleLbl="node2" presStyleIdx="1" presStyleCnt="3">
        <dgm:presLayoutVars>
          <dgm:chPref val="3"/>
        </dgm:presLayoutVars>
      </dgm:prSet>
      <dgm:spPr/>
    </dgm:pt>
    <dgm:pt modelId="{9C28DC9F-AD54-44C2-B4C4-BC3CC7A4CA62}" type="pres">
      <dgm:prSet presAssocID="{05818510-9505-478B-9150-44AE696CEB7D}" presName="rootConnector" presStyleLbl="node2" presStyleIdx="1" presStyleCnt="3"/>
      <dgm:spPr/>
    </dgm:pt>
    <dgm:pt modelId="{721F0305-89A9-41BD-A529-37800F15901F}" type="pres">
      <dgm:prSet presAssocID="{05818510-9505-478B-9150-44AE696CEB7D}" presName="hierChild4" presStyleCnt="0"/>
      <dgm:spPr/>
    </dgm:pt>
    <dgm:pt modelId="{48951562-E662-4D83-9CD8-2505C65D47F8}" type="pres">
      <dgm:prSet presAssocID="{05818510-9505-478B-9150-44AE696CEB7D}" presName="hierChild5" presStyleCnt="0"/>
      <dgm:spPr/>
    </dgm:pt>
    <dgm:pt modelId="{79D63D78-2D56-4FD9-841C-1ECDBC80E1FA}" type="pres">
      <dgm:prSet presAssocID="{7D7D00E2-940D-4280-B90E-1B05AD75967B}" presName="Name37" presStyleLbl="parChTrans1D2" presStyleIdx="2" presStyleCnt="3"/>
      <dgm:spPr/>
    </dgm:pt>
    <dgm:pt modelId="{CBDE827C-D89A-4BC5-90A1-6AA665B6C694}" type="pres">
      <dgm:prSet presAssocID="{4C2FAA3A-19FA-4068-AA97-89FA2347E222}" presName="hierRoot2" presStyleCnt="0">
        <dgm:presLayoutVars>
          <dgm:hierBranch val="init"/>
        </dgm:presLayoutVars>
      </dgm:prSet>
      <dgm:spPr/>
    </dgm:pt>
    <dgm:pt modelId="{905C4094-1EE0-42D2-86CB-846D727CB547}" type="pres">
      <dgm:prSet presAssocID="{4C2FAA3A-19FA-4068-AA97-89FA2347E222}" presName="rootComposite" presStyleCnt="0"/>
      <dgm:spPr/>
    </dgm:pt>
    <dgm:pt modelId="{FF695FB0-1CC5-4C5B-9397-A6D014D6174D}" type="pres">
      <dgm:prSet presAssocID="{4C2FAA3A-19FA-4068-AA97-89FA2347E222}" presName="rootText" presStyleLbl="node2" presStyleIdx="2" presStyleCnt="3">
        <dgm:presLayoutVars>
          <dgm:chPref val="3"/>
        </dgm:presLayoutVars>
      </dgm:prSet>
      <dgm:spPr/>
    </dgm:pt>
    <dgm:pt modelId="{46E30033-CB9F-4E1F-AA1D-DD964FC4A885}" type="pres">
      <dgm:prSet presAssocID="{4C2FAA3A-19FA-4068-AA97-89FA2347E222}" presName="rootConnector" presStyleLbl="node2" presStyleIdx="2" presStyleCnt="3"/>
      <dgm:spPr/>
    </dgm:pt>
    <dgm:pt modelId="{7B470E57-0492-4EC8-A3C6-A4867196B04E}" type="pres">
      <dgm:prSet presAssocID="{4C2FAA3A-19FA-4068-AA97-89FA2347E222}" presName="hierChild4" presStyleCnt="0"/>
      <dgm:spPr/>
    </dgm:pt>
    <dgm:pt modelId="{172EFFE1-55E6-4AFC-9116-E36B28B918B7}" type="pres">
      <dgm:prSet presAssocID="{4C2FAA3A-19FA-4068-AA97-89FA2347E222}" presName="hierChild5" presStyleCnt="0"/>
      <dgm:spPr/>
    </dgm:pt>
    <dgm:pt modelId="{8E3CC92E-882E-45EC-915D-D038E75CCFC1}" type="pres">
      <dgm:prSet presAssocID="{CFE3C5E3-1ACD-46B6-A1D6-46890CDB151C}" presName="hierChild3" presStyleCnt="0"/>
      <dgm:spPr/>
    </dgm:pt>
  </dgm:ptLst>
  <dgm:cxnLst>
    <dgm:cxn modelId="{A07771ED-C30B-4EA5-94F5-16F1034D17A9}" srcId="{CFE3C5E3-1ACD-46B6-A1D6-46890CDB151C}" destId="{162190BE-EAC8-4CB8-805D-0E409CD77632}" srcOrd="0" destOrd="0" parTransId="{CED519C0-2061-4C9E-A066-8B685F9F485E}" sibTransId="{1C197547-AED0-4A4C-89C1-123B4BCA466A}"/>
    <dgm:cxn modelId="{089B7CCA-3606-43D5-B483-F8D5C2E34A91}" type="presOf" srcId="{CFE3C5E3-1ACD-46B6-A1D6-46890CDB151C}" destId="{57F168DE-FF5E-4D94-8FA2-F5EBFAC7450B}" srcOrd="0" destOrd="0" presId="urn:microsoft.com/office/officeart/2005/8/layout/orgChart1"/>
    <dgm:cxn modelId="{59005732-0FD8-47A5-B01C-14A112ABA937}" type="presOf" srcId="{47DA4EB9-DAF2-4727-BCAB-A0612D239F2C}" destId="{29963A48-D29C-404B-B73D-2D58E0BD365E}" srcOrd="0" destOrd="0" presId="urn:microsoft.com/office/officeart/2005/8/layout/orgChart1"/>
    <dgm:cxn modelId="{B70208FE-0A0D-4279-A675-2E20E5385070}" type="presOf" srcId="{CED519C0-2061-4C9E-A066-8B685F9F485E}" destId="{3526404C-08DF-4724-A346-1DF75C521477}" srcOrd="0" destOrd="0" presId="urn:microsoft.com/office/officeart/2005/8/layout/orgChart1"/>
    <dgm:cxn modelId="{55AE16DA-896F-4CF0-94CA-702A2F07CBC1}" type="presOf" srcId="{05818510-9505-478B-9150-44AE696CEB7D}" destId="{9C28DC9F-AD54-44C2-B4C4-BC3CC7A4CA62}" srcOrd="1" destOrd="0" presId="urn:microsoft.com/office/officeart/2005/8/layout/orgChart1"/>
    <dgm:cxn modelId="{A0B893EF-1B41-420D-81ED-E59AF33935F4}" type="presOf" srcId="{CFE3C5E3-1ACD-46B6-A1D6-46890CDB151C}" destId="{28CCDF2E-2FB0-4F4B-8E9F-28F0D6B38A50}" srcOrd="1" destOrd="0" presId="urn:microsoft.com/office/officeart/2005/8/layout/orgChart1"/>
    <dgm:cxn modelId="{53BB6BEB-15A8-4B52-AD81-9DCE0EB7290A}" srcId="{CFE3C5E3-1ACD-46B6-A1D6-46890CDB151C}" destId="{05818510-9505-478B-9150-44AE696CEB7D}" srcOrd="1" destOrd="0" parTransId="{47DA4EB9-DAF2-4727-BCAB-A0612D239F2C}" sibTransId="{D6641C1A-6133-4D1E-BC40-35C5F4B4F8DA}"/>
    <dgm:cxn modelId="{42EAC99B-866D-4DF7-93E0-1737AAAE4A5F}" srcId="{CFE3C5E3-1ACD-46B6-A1D6-46890CDB151C}" destId="{4C2FAA3A-19FA-4068-AA97-89FA2347E222}" srcOrd="2" destOrd="0" parTransId="{7D7D00E2-940D-4280-B90E-1B05AD75967B}" sibTransId="{91F7E501-ACA1-4906-9FCA-8BB926C43A5D}"/>
    <dgm:cxn modelId="{5795D734-A741-4931-8028-6F842E146903}" type="presOf" srcId="{7D7D00E2-940D-4280-B90E-1B05AD75967B}" destId="{79D63D78-2D56-4FD9-841C-1ECDBC80E1FA}" srcOrd="0" destOrd="0" presId="urn:microsoft.com/office/officeart/2005/8/layout/orgChart1"/>
    <dgm:cxn modelId="{89FEC642-9035-4D21-8216-D2D181B6CF16}" type="presOf" srcId="{162190BE-EAC8-4CB8-805D-0E409CD77632}" destId="{D5970E43-FF9D-4C12-9E22-3D2ACFE6AD29}" srcOrd="0" destOrd="0" presId="urn:microsoft.com/office/officeart/2005/8/layout/orgChart1"/>
    <dgm:cxn modelId="{A8BC2749-4DDD-4909-A920-5CC50196B345}" type="presOf" srcId="{4C2FAA3A-19FA-4068-AA97-89FA2347E222}" destId="{46E30033-CB9F-4E1F-AA1D-DD964FC4A885}" srcOrd="1" destOrd="0" presId="urn:microsoft.com/office/officeart/2005/8/layout/orgChart1"/>
    <dgm:cxn modelId="{9819200D-29CC-4324-A10E-4BD2A739D0BC}" type="presOf" srcId="{162190BE-EAC8-4CB8-805D-0E409CD77632}" destId="{D5F5A3AF-7F67-4377-9A81-B25643C565D2}" srcOrd="1" destOrd="0" presId="urn:microsoft.com/office/officeart/2005/8/layout/orgChart1"/>
    <dgm:cxn modelId="{82E4D1B9-43E9-4821-91A1-84111253199C}" type="presOf" srcId="{841DDA94-EAB7-4F0B-B921-E22195688E8D}" destId="{6BB9118A-D908-4767-B9AE-2533C1CE2E3A}" srcOrd="0" destOrd="0" presId="urn:microsoft.com/office/officeart/2005/8/layout/orgChart1"/>
    <dgm:cxn modelId="{A996DE1C-2727-42A7-A32D-DDAD432218BF}" srcId="{841DDA94-EAB7-4F0B-B921-E22195688E8D}" destId="{CFE3C5E3-1ACD-46B6-A1D6-46890CDB151C}" srcOrd="0" destOrd="0" parTransId="{20DD05AE-C395-408C-951E-203192F5A67F}" sibTransId="{DF09F914-9665-4FD4-ACF4-9F236A0141BF}"/>
    <dgm:cxn modelId="{6438AA50-166B-4D9E-93FB-A4045743B157}" type="presOf" srcId="{4C2FAA3A-19FA-4068-AA97-89FA2347E222}" destId="{FF695FB0-1CC5-4C5B-9397-A6D014D6174D}" srcOrd="0" destOrd="0" presId="urn:microsoft.com/office/officeart/2005/8/layout/orgChart1"/>
    <dgm:cxn modelId="{2F7CEDB6-EBB4-46B9-A048-7CF80BDD22AE}" type="presOf" srcId="{05818510-9505-478B-9150-44AE696CEB7D}" destId="{EF30EA9C-A743-4EA8-92D4-18763CDDF920}" srcOrd="0" destOrd="0" presId="urn:microsoft.com/office/officeart/2005/8/layout/orgChart1"/>
    <dgm:cxn modelId="{9390DE29-CA93-48C9-89E2-EBF791BFAE28}" type="presParOf" srcId="{6BB9118A-D908-4767-B9AE-2533C1CE2E3A}" destId="{2E67BC38-C167-4A7A-8F00-40E818119093}" srcOrd="0" destOrd="0" presId="urn:microsoft.com/office/officeart/2005/8/layout/orgChart1"/>
    <dgm:cxn modelId="{91598836-160D-421C-B182-2A913434FDB2}" type="presParOf" srcId="{2E67BC38-C167-4A7A-8F00-40E818119093}" destId="{70565955-F1ED-4CEB-8C85-31580EBF85BE}" srcOrd="0" destOrd="0" presId="urn:microsoft.com/office/officeart/2005/8/layout/orgChart1"/>
    <dgm:cxn modelId="{864CA2ED-CC80-47F1-805D-D3BDC6C2D3AE}" type="presParOf" srcId="{70565955-F1ED-4CEB-8C85-31580EBF85BE}" destId="{57F168DE-FF5E-4D94-8FA2-F5EBFAC7450B}" srcOrd="0" destOrd="0" presId="urn:microsoft.com/office/officeart/2005/8/layout/orgChart1"/>
    <dgm:cxn modelId="{F8B78941-5C1B-402E-9D1D-1AD5241C4860}" type="presParOf" srcId="{70565955-F1ED-4CEB-8C85-31580EBF85BE}" destId="{28CCDF2E-2FB0-4F4B-8E9F-28F0D6B38A50}" srcOrd="1" destOrd="0" presId="urn:microsoft.com/office/officeart/2005/8/layout/orgChart1"/>
    <dgm:cxn modelId="{C8D58F49-724E-4FD1-B92A-BEF457DC5ABF}" type="presParOf" srcId="{2E67BC38-C167-4A7A-8F00-40E818119093}" destId="{5922AA28-FC6D-4A63-8B76-0794122A9CFA}" srcOrd="1" destOrd="0" presId="urn:microsoft.com/office/officeart/2005/8/layout/orgChart1"/>
    <dgm:cxn modelId="{78C24169-47A1-4217-B2BD-97FCAE9A79C9}" type="presParOf" srcId="{5922AA28-FC6D-4A63-8B76-0794122A9CFA}" destId="{3526404C-08DF-4724-A346-1DF75C521477}" srcOrd="0" destOrd="0" presId="urn:microsoft.com/office/officeart/2005/8/layout/orgChart1"/>
    <dgm:cxn modelId="{642E9682-7A2D-455F-871C-5D136E06E091}" type="presParOf" srcId="{5922AA28-FC6D-4A63-8B76-0794122A9CFA}" destId="{8402CBE5-51B7-4496-A0E4-2EE8B0A0463B}" srcOrd="1" destOrd="0" presId="urn:microsoft.com/office/officeart/2005/8/layout/orgChart1"/>
    <dgm:cxn modelId="{C89BFA7D-F865-4FB9-B8D3-46F3F78F9B01}" type="presParOf" srcId="{8402CBE5-51B7-4496-A0E4-2EE8B0A0463B}" destId="{287CD104-16D1-41ED-9871-58844463CD98}" srcOrd="0" destOrd="0" presId="urn:microsoft.com/office/officeart/2005/8/layout/orgChart1"/>
    <dgm:cxn modelId="{A04AEAF3-08C6-4532-A1D0-6B8C0AF7AD70}" type="presParOf" srcId="{287CD104-16D1-41ED-9871-58844463CD98}" destId="{D5970E43-FF9D-4C12-9E22-3D2ACFE6AD29}" srcOrd="0" destOrd="0" presId="urn:microsoft.com/office/officeart/2005/8/layout/orgChart1"/>
    <dgm:cxn modelId="{A642FCFE-F31F-40D6-933D-9E48C1DEE801}" type="presParOf" srcId="{287CD104-16D1-41ED-9871-58844463CD98}" destId="{D5F5A3AF-7F67-4377-9A81-B25643C565D2}" srcOrd="1" destOrd="0" presId="urn:microsoft.com/office/officeart/2005/8/layout/orgChart1"/>
    <dgm:cxn modelId="{DD224F7E-99CE-40EC-BFA0-BDA3763E00B0}" type="presParOf" srcId="{8402CBE5-51B7-4496-A0E4-2EE8B0A0463B}" destId="{53980E74-16CF-4274-AEED-0686B25FF900}" srcOrd="1" destOrd="0" presId="urn:microsoft.com/office/officeart/2005/8/layout/orgChart1"/>
    <dgm:cxn modelId="{7B5BFE6D-44C1-449D-9629-4108F2243259}" type="presParOf" srcId="{8402CBE5-51B7-4496-A0E4-2EE8B0A0463B}" destId="{07B78269-6C75-4C57-A487-C948D6020C82}" srcOrd="2" destOrd="0" presId="urn:microsoft.com/office/officeart/2005/8/layout/orgChart1"/>
    <dgm:cxn modelId="{48154754-4FE1-4682-BAD3-D2E23516C9A0}" type="presParOf" srcId="{5922AA28-FC6D-4A63-8B76-0794122A9CFA}" destId="{29963A48-D29C-404B-B73D-2D58E0BD365E}" srcOrd="2" destOrd="0" presId="urn:microsoft.com/office/officeart/2005/8/layout/orgChart1"/>
    <dgm:cxn modelId="{76F47FE4-1CB9-48CC-9DC5-54B2CF6909CB}" type="presParOf" srcId="{5922AA28-FC6D-4A63-8B76-0794122A9CFA}" destId="{D77A3000-6AB9-494E-946C-FE96722D2749}" srcOrd="3" destOrd="0" presId="urn:microsoft.com/office/officeart/2005/8/layout/orgChart1"/>
    <dgm:cxn modelId="{1B158549-88EA-4376-9AC9-5E3E9A315041}" type="presParOf" srcId="{D77A3000-6AB9-494E-946C-FE96722D2749}" destId="{3BAE7058-3487-4D39-86B1-0FD1DD52162B}" srcOrd="0" destOrd="0" presId="urn:microsoft.com/office/officeart/2005/8/layout/orgChart1"/>
    <dgm:cxn modelId="{4D173C32-BF37-45F3-AEF8-AA3F5077235C}" type="presParOf" srcId="{3BAE7058-3487-4D39-86B1-0FD1DD52162B}" destId="{EF30EA9C-A743-4EA8-92D4-18763CDDF920}" srcOrd="0" destOrd="0" presId="urn:microsoft.com/office/officeart/2005/8/layout/orgChart1"/>
    <dgm:cxn modelId="{DF85A464-4811-4AD2-AA44-6DFFC7924720}" type="presParOf" srcId="{3BAE7058-3487-4D39-86B1-0FD1DD52162B}" destId="{9C28DC9F-AD54-44C2-B4C4-BC3CC7A4CA62}" srcOrd="1" destOrd="0" presId="urn:microsoft.com/office/officeart/2005/8/layout/orgChart1"/>
    <dgm:cxn modelId="{77BDF2EE-70B5-4BC7-AECA-5893860F035B}" type="presParOf" srcId="{D77A3000-6AB9-494E-946C-FE96722D2749}" destId="{721F0305-89A9-41BD-A529-37800F15901F}" srcOrd="1" destOrd="0" presId="urn:microsoft.com/office/officeart/2005/8/layout/orgChart1"/>
    <dgm:cxn modelId="{67CAB66C-42F4-456A-8DA2-7C28C8E72353}" type="presParOf" srcId="{D77A3000-6AB9-494E-946C-FE96722D2749}" destId="{48951562-E662-4D83-9CD8-2505C65D47F8}" srcOrd="2" destOrd="0" presId="urn:microsoft.com/office/officeart/2005/8/layout/orgChart1"/>
    <dgm:cxn modelId="{773E29E2-E07C-4983-9524-E1F36142228F}" type="presParOf" srcId="{5922AA28-FC6D-4A63-8B76-0794122A9CFA}" destId="{79D63D78-2D56-4FD9-841C-1ECDBC80E1FA}" srcOrd="4" destOrd="0" presId="urn:microsoft.com/office/officeart/2005/8/layout/orgChart1"/>
    <dgm:cxn modelId="{241B33BB-AF4B-4821-8A0E-AFECCAC342A1}" type="presParOf" srcId="{5922AA28-FC6D-4A63-8B76-0794122A9CFA}" destId="{CBDE827C-D89A-4BC5-90A1-6AA665B6C694}" srcOrd="5" destOrd="0" presId="urn:microsoft.com/office/officeart/2005/8/layout/orgChart1"/>
    <dgm:cxn modelId="{7AE26322-70EC-402F-855B-BB3E3BED7424}" type="presParOf" srcId="{CBDE827C-D89A-4BC5-90A1-6AA665B6C694}" destId="{905C4094-1EE0-42D2-86CB-846D727CB547}" srcOrd="0" destOrd="0" presId="urn:microsoft.com/office/officeart/2005/8/layout/orgChart1"/>
    <dgm:cxn modelId="{F29DA5BC-4D33-4586-9302-376A41527F4D}" type="presParOf" srcId="{905C4094-1EE0-42D2-86CB-846D727CB547}" destId="{FF695FB0-1CC5-4C5B-9397-A6D014D6174D}" srcOrd="0" destOrd="0" presId="urn:microsoft.com/office/officeart/2005/8/layout/orgChart1"/>
    <dgm:cxn modelId="{49093F1A-5036-4EBF-80C0-0C171263ECE5}" type="presParOf" srcId="{905C4094-1EE0-42D2-86CB-846D727CB547}" destId="{46E30033-CB9F-4E1F-AA1D-DD964FC4A885}" srcOrd="1" destOrd="0" presId="urn:microsoft.com/office/officeart/2005/8/layout/orgChart1"/>
    <dgm:cxn modelId="{C44F9BC3-5638-410D-B2B5-0BFB64822574}" type="presParOf" srcId="{CBDE827C-D89A-4BC5-90A1-6AA665B6C694}" destId="{7B470E57-0492-4EC8-A3C6-A4867196B04E}" srcOrd="1" destOrd="0" presId="urn:microsoft.com/office/officeart/2005/8/layout/orgChart1"/>
    <dgm:cxn modelId="{C1E6B7FB-B683-4417-9A52-D7401EF1C525}" type="presParOf" srcId="{CBDE827C-D89A-4BC5-90A1-6AA665B6C694}" destId="{172EFFE1-55E6-4AFC-9116-E36B28B918B7}" srcOrd="2" destOrd="0" presId="urn:microsoft.com/office/officeart/2005/8/layout/orgChart1"/>
    <dgm:cxn modelId="{34CCA838-7F81-447C-A932-702E84369F4E}" type="presParOf" srcId="{2E67BC38-C167-4A7A-8F00-40E818119093}" destId="{8E3CC92E-882E-45EC-915D-D038E75CC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D63D78-2D56-4FD9-841C-1ECDBC80E1FA}">
      <dsp:nvSpPr>
        <dsp:cNvPr id="0" name=""/>
        <dsp:cNvSpPr/>
      </dsp:nvSpPr>
      <dsp:spPr>
        <a:xfrm>
          <a:off x="4572000" y="3835198"/>
          <a:ext cx="3234723" cy="561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0699"/>
              </a:lnTo>
              <a:lnTo>
                <a:pt x="3234723" y="280699"/>
              </a:lnTo>
              <a:lnTo>
                <a:pt x="3234723" y="561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963A48-D29C-404B-B73D-2D58E0BD365E}">
      <dsp:nvSpPr>
        <dsp:cNvPr id="0" name=""/>
        <dsp:cNvSpPr/>
      </dsp:nvSpPr>
      <dsp:spPr>
        <a:xfrm>
          <a:off x="4526280" y="3835198"/>
          <a:ext cx="91440" cy="56139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1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26404C-08DF-4724-A346-1DF75C521477}">
      <dsp:nvSpPr>
        <dsp:cNvPr id="0" name=""/>
        <dsp:cNvSpPr/>
      </dsp:nvSpPr>
      <dsp:spPr>
        <a:xfrm>
          <a:off x="1337276" y="3835198"/>
          <a:ext cx="3234723" cy="561398"/>
        </a:xfrm>
        <a:custGeom>
          <a:avLst/>
          <a:gdLst/>
          <a:ahLst/>
          <a:cxnLst/>
          <a:rect l="0" t="0" r="0" b="0"/>
          <a:pathLst>
            <a:path>
              <a:moveTo>
                <a:pt x="3234723" y="0"/>
              </a:moveTo>
              <a:lnTo>
                <a:pt x="3234723" y="280699"/>
              </a:lnTo>
              <a:lnTo>
                <a:pt x="0" y="280699"/>
              </a:lnTo>
              <a:lnTo>
                <a:pt x="0" y="5613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F168DE-FF5E-4D94-8FA2-F5EBFAC7450B}">
      <dsp:nvSpPr>
        <dsp:cNvPr id="0" name=""/>
        <dsp:cNvSpPr/>
      </dsp:nvSpPr>
      <dsp:spPr>
        <a:xfrm>
          <a:off x="2555778" y="1124740"/>
          <a:ext cx="4032443" cy="271045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Департамент общественной </a:t>
          </a:r>
          <a:r>
            <a:rPr lang="ru-RU" sz="2100" kern="1200" smtClean="0"/>
            <a:t>безопасности мэрии  </a:t>
          </a:r>
          <a:r>
            <a:rPr lang="ru-RU" sz="2100" kern="1200" dirty="0" smtClean="0"/>
            <a:t>городского </a:t>
          </a:r>
          <a:r>
            <a:rPr lang="ru-RU" sz="2100" kern="1200" smtClean="0"/>
            <a:t>округа Тольятти</a:t>
          </a:r>
          <a:endParaRPr lang="ru-RU" sz="2100" kern="1200" dirty="0"/>
        </a:p>
      </dsp:txBody>
      <dsp:txXfrm>
        <a:off x="2555778" y="1124740"/>
        <a:ext cx="4032443" cy="2710457"/>
      </dsp:txXfrm>
    </dsp:sp>
    <dsp:sp modelId="{D5970E43-FF9D-4C12-9E22-3D2ACFE6AD29}">
      <dsp:nvSpPr>
        <dsp:cNvPr id="0" name=""/>
        <dsp:cNvSpPr/>
      </dsp:nvSpPr>
      <dsp:spPr>
        <a:xfrm>
          <a:off x="613" y="4396596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МБОУ ДПО (ПК) С «Курсы ГО г.о. Тольятти»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613" y="4396596"/>
        <a:ext cx="2673325" cy="1336662"/>
      </dsp:txXfrm>
    </dsp:sp>
    <dsp:sp modelId="{EF30EA9C-A743-4EA8-92D4-18763CDDF920}">
      <dsp:nvSpPr>
        <dsp:cNvPr id="0" name=""/>
        <dsp:cNvSpPr/>
      </dsp:nvSpPr>
      <dsp:spPr>
        <a:xfrm>
          <a:off x="3235337" y="4396596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МКУ «Охрана общественного порядка»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100" kern="1200" dirty="0"/>
        </a:p>
      </dsp:txBody>
      <dsp:txXfrm>
        <a:off x="3235337" y="4396596"/>
        <a:ext cx="2673325" cy="1336662"/>
      </dsp:txXfrm>
    </dsp:sp>
    <dsp:sp modelId="{FF695FB0-1CC5-4C5B-9397-A6D014D6174D}">
      <dsp:nvSpPr>
        <dsp:cNvPr id="0" name=""/>
        <dsp:cNvSpPr/>
      </dsp:nvSpPr>
      <dsp:spPr>
        <a:xfrm>
          <a:off x="6470060" y="4396596"/>
          <a:ext cx="2673325" cy="133666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63000"/>
                <a:satMod val="165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shade val="58000"/>
                <a:satMod val="165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shade val="30000"/>
                <a:satMod val="17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МКУ «Центр гражданской защиты г.о. Тольятти»</a:t>
          </a:r>
          <a:endParaRPr lang="ru-RU" sz="2100" kern="1200" dirty="0"/>
        </a:p>
      </dsp:txBody>
      <dsp:txXfrm>
        <a:off x="6470060" y="4396596"/>
        <a:ext cx="2673325" cy="13366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A030BE-ADDA-4366-9540-CEE63A39CDE4}" type="datetimeFigureOut">
              <a:rPr lang="ru-RU" smtClean="0"/>
              <a:t>10.06.2014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FDDFA6E-D9C3-43BF-9F00-934ACF30AF4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хема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</TotalTime>
  <Words>35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Эркер</vt:lpstr>
      <vt:lpstr>Слайд 1</vt:lpstr>
    </vt:vector>
  </TitlesOfParts>
  <Company>Мэрия городского округа Тольятти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2</cp:revision>
  <dcterms:created xsi:type="dcterms:W3CDTF">2014-06-10T06:16:47Z</dcterms:created>
  <dcterms:modified xsi:type="dcterms:W3CDTF">2014-06-10T06:28:19Z</dcterms:modified>
</cp:coreProperties>
</file>